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2.xml" ContentType="application/vnd.openxmlformats-officedocument.theme+xml"/>
  <Override PartName="/ppt/slideLayouts/slideLayout114.xml" ContentType="application/vnd.openxmlformats-officedocument.presentationml.slideLayout+xml"/>
  <Override PartName="/ppt/theme/theme3.xml" ContentType="application/vnd.openxmlformats-officedocument.theme+xml"/>
  <Override PartName="/ppt/slideLayouts/slideLayout115.xml" ContentType="application/vnd.openxmlformats-officedocument.presentationml.slideLayout+xml"/>
  <Override PartName="/ppt/theme/theme4.xml" ContentType="application/vnd.openxmlformats-officedocument.theme+xml"/>
  <Override PartName="/ppt/slideLayouts/slideLayout116.xml" ContentType="application/vnd.openxmlformats-officedocument.presentationml.slideLayout+xml"/>
  <Override PartName="/ppt/theme/theme5.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6.xml" ContentType="application/vnd.openxmlformats-officedocument.theme+xml"/>
  <Override PartName="/ppt/slideLayouts/slideLayout119.xml" ContentType="application/vnd.openxmlformats-officedocument.presentationml.slideLayout+xml"/>
  <Override PartName="/ppt/theme/theme7.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9.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0.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 id="2147483767" r:id="rId2"/>
    <p:sldMasterId id="2147483664" r:id="rId3"/>
    <p:sldMasterId id="2147483774" r:id="rId4"/>
    <p:sldMasterId id="2147483785" r:id="rId5"/>
    <p:sldMasterId id="2147483677" r:id="rId6"/>
    <p:sldMasterId id="2147483660" r:id="rId7"/>
    <p:sldMasterId id="2147483811" r:id="rId8"/>
    <p:sldMasterId id="2147483696" r:id="rId9"/>
    <p:sldMasterId id="2147483684" r:id="rId10"/>
    <p:sldMasterId id="2147483822" r:id="rId11"/>
  </p:sldMasterIdLst>
  <p:notesMasterIdLst>
    <p:notesMasterId r:id="rId105"/>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20" r:id="rId76"/>
    <p:sldId id="321" r:id="rId77"/>
    <p:sldId id="322" r:id="rId78"/>
    <p:sldId id="323" r:id="rId79"/>
    <p:sldId id="324" r:id="rId80"/>
    <p:sldId id="325" r:id="rId81"/>
    <p:sldId id="326" r:id="rId82"/>
    <p:sldId id="347" r:id="rId83"/>
    <p:sldId id="349" r:id="rId84"/>
    <p:sldId id="350" r:id="rId85"/>
    <p:sldId id="351" r:id="rId86"/>
    <p:sldId id="352" r:id="rId87"/>
    <p:sldId id="353" r:id="rId88"/>
    <p:sldId id="354" r:id="rId89"/>
    <p:sldId id="355" r:id="rId90"/>
    <p:sldId id="356" r:id="rId91"/>
    <p:sldId id="357" r:id="rId92"/>
    <p:sldId id="358" r:id="rId93"/>
    <p:sldId id="359" r:id="rId94"/>
    <p:sldId id="360" r:id="rId95"/>
    <p:sldId id="361" r:id="rId96"/>
    <p:sldId id="362" r:id="rId97"/>
    <p:sldId id="363" r:id="rId98"/>
    <p:sldId id="364" r:id="rId99"/>
    <p:sldId id="365" r:id="rId100"/>
    <p:sldId id="366" r:id="rId101"/>
    <p:sldId id="367" r:id="rId102"/>
    <p:sldId id="368" r:id="rId103"/>
    <p:sldId id="369"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3B77F5-25F4-4CC2-B74C-69FCD06A1043}" v="4" dt="2023-06-18T07:59:56.4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1" d="100"/>
          <a:sy n="61" d="100"/>
        </p:scale>
        <p:origin x="7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16" Type="http://schemas.openxmlformats.org/officeDocument/2006/relationships/slide" Target="slides/slide5.xml"/><Relationship Id="rId107"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102" Type="http://schemas.openxmlformats.org/officeDocument/2006/relationships/slide" Target="slides/slide91.xml"/><Relationship Id="rId5" Type="http://schemas.openxmlformats.org/officeDocument/2006/relationships/slideMaster" Target="slideMasters/slideMaster5.xml"/><Relationship Id="rId90" Type="http://schemas.openxmlformats.org/officeDocument/2006/relationships/slide" Target="slides/slide79.xml"/><Relationship Id="rId95" Type="http://schemas.openxmlformats.org/officeDocument/2006/relationships/slide" Target="slides/slide84.xml"/><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slide" Target="slides/slide69.xml"/><Relationship Id="rId85" Type="http://schemas.openxmlformats.org/officeDocument/2006/relationships/slide" Target="slides/slide74.xml"/><Relationship Id="rId12" Type="http://schemas.openxmlformats.org/officeDocument/2006/relationships/slide" Target="slides/slide1.xml"/><Relationship Id="rId17" Type="http://schemas.openxmlformats.org/officeDocument/2006/relationships/slide" Target="slides/slide6.xml"/><Relationship Id="rId33" Type="http://schemas.openxmlformats.org/officeDocument/2006/relationships/slide" Target="slides/slide22.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08" Type="http://schemas.openxmlformats.org/officeDocument/2006/relationships/theme" Target="theme/theme1.xml"/><Relationship Id="rId54" Type="http://schemas.openxmlformats.org/officeDocument/2006/relationships/slide" Target="slides/slide43.xml"/><Relationship Id="rId70" Type="http://schemas.openxmlformats.org/officeDocument/2006/relationships/slide" Target="slides/slide59.xml"/><Relationship Id="rId75" Type="http://schemas.openxmlformats.org/officeDocument/2006/relationships/slide" Target="slides/slide64.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109" Type="http://schemas.openxmlformats.org/officeDocument/2006/relationships/tableStyles" Target="tableStyles.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slide" Target="slides/slide93.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microsoft.com/office/2015/10/relationships/revisionInfo" Target="revisionInfo.xml"/><Relationship Id="rId61" Type="http://schemas.openxmlformats.org/officeDocument/2006/relationships/slide" Target="slides/slide50.xml"/><Relationship Id="rId82" Type="http://schemas.openxmlformats.org/officeDocument/2006/relationships/slide" Target="slides/slide71.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18D94C-D0CE-4C9A-B09B-802DD5382C5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70FF4A78-9904-4EB9-B687-10446464906A}">
      <dgm:prSet phldrT="[Text]"/>
      <dgm:spPr/>
      <dgm:t>
        <a:bodyPr/>
        <a:lstStyle/>
        <a:p>
          <a:r>
            <a:rPr lang="en-US" dirty="0">
              <a:latin typeface="Arial" panose="020B0604020202020204" pitchFamily="34" charset="0"/>
              <a:cs typeface="Arial" panose="020B0604020202020204" pitchFamily="34" charset="0"/>
            </a:rPr>
            <a:t>Certainty</a:t>
          </a:r>
        </a:p>
      </dgm:t>
    </dgm:pt>
    <dgm:pt modelId="{37DE50D5-1F3C-4B25-9130-9D00094F21A1}" type="parTrans" cxnId="{F766F5FA-6F85-4626-A1A4-1C7ED9DD53F4}">
      <dgm:prSet/>
      <dgm:spPr/>
      <dgm:t>
        <a:bodyPr/>
        <a:lstStyle/>
        <a:p>
          <a:endParaRPr lang="en-US"/>
        </a:p>
      </dgm:t>
    </dgm:pt>
    <dgm:pt modelId="{0986D1DD-D0F3-46C6-AB09-5A9F502C7FB1}" type="sibTrans" cxnId="{F766F5FA-6F85-4626-A1A4-1C7ED9DD53F4}">
      <dgm:prSet/>
      <dgm:spPr/>
      <dgm:t>
        <a:bodyPr/>
        <a:lstStyle/>
        <a:p>
          <a:endParaRPr lang="en-US"/>
        </a:p>
      </dgm:t>
    </dgm:pt>
    <dgm:pt modelId="{4B85D7AB-995B-4CDD-B5D0-F3CD93370F94}">
      <dgm:prSet phldrT="[Text]"/>
      <dgm:spPr/>
      <dgm:t>
        <a:bodyPr/>
        <a:lstStyle/>
        <a:p>
          <a:r>
            <a:rPr lang="en-US" dirty="0">
              <a:latin typeface="Arial" panose="020B0604020202020204" pitchFamily="34" charset="0"/>
              <a:cs typeface="Arial" panose="020B0604020202020204" pitchFamily="34" charset="0"/>
            </a:rPr>
            <a:t>Consistency</a:t>
          </a:r>
        </a:p>
      </dgm:t>
    </dgm:pt>
    <dgm:pt modelId="{8CE258E3-E8F6-44FF-8518-CECB291935D2}" type="parTrans" cxnId="{0DABCDA7-F468-4F7F-B1FD-02EE09F18525}">
      <dgm:prSet/>
      <dgm:spPr/>
      <dgm:t>
        <a:bodyPr/>
        <a:lstStyle/>
        <a:p>
          <a:endParaRPr lang="en-US"/>
        </a:p>
      </dgm:t>
    </dgm:pt>
    <dgm:pt modelId="{E132C0BD-8691-401D-AE26-6688144C76B5}" type="sibTrans" cxnId="{0DABCDA7-F468-4F7F-B1FD-02EE09F18525}">
      <dgm:prSet/>
      <dgm:spPr/>
      <dgm:t>
        <a:bodyPr/>
        <a:lstStyle/>
        <a:p>
          <a:endParaRPr lang="en-US"/>
        </a:p>
      </dgm:t>
    </dgm:pt>
    <dgm:pt modelId="{A0C850D8-1822-497D-9A66-80E3DE858C8F}">
      <dgm:prSet phldrT="[Text]"/>
      <dgm:spPr/>
      <dgm:t>
        <a:bodyPr/>
        <a:lstStyle/>
        <a:p>
          <a:r>
            <a:rPr lang="en-US" dirty="0">
              <a:latin typeface="Arial" panose="020B0604020202020204" pitchFamily="34" charset="0"/>
              <a:cs typeface="Arial" panose="020B0604020202020204" pitchFamily="34" charset="0"/>
            </a:rPr>
            <a:t>Communication</a:t>
          </a:r>
        </a:p>
      </dgm:t>
    </dgm:pt>
    <dgm:pt modelId="{6E987DD1-8723-47ED-ADF9-513C94A0E90B}" type="parTrans" cxnId="{E1F34A0D-A8E5-4697-B75F-F31913E761EB}">
      <dgm:prSet/>
      <dgm:spPr/>
      <dgm:t>
        <a:bodyPr/>
        <a:lstStyle/>
        <a:p>
          <a:endParaRPr lang="en-US"/>
        </a:p>
      </dgm:t>
    </dgm:pt>
    <dgm:pt modelId="{1C7C209D-34B3-4C33-B18A-0B8D264AFF7A}" type="sibTrans" cxnId="{E1F34A0D-A8E5-4697-B75F-F31913E761EB}">
      <dgm:prSet/>
      <dgm:spPr/>
      <dgm:t>
        <a:bodyPr/>
        <a:lstStyle/>
        <a:p>
          <a:endParaRPr lang="en-US"/>
        </a:p>
      </dgm:t>
    </dgm:pt>
    <dgm:pt modelId="{00B023F2-5D7C-4E5B-BBE0-F4EBC22BE26D}">
      <dgm:prSet phldrT="[Text]"/>
      <dgm:spPr/>
      <dgm:t>
        <a:bodyPr/>
        <a:lstStyle/>
        <a:p>
          <a:r>
            <a:rPr lang="en-US" dirty="0">
              <a:latin typeface="Arial" panose="020B0604020202020204" pitchFamily="34" charset="0"/>
              <a:cs typeface="Arial" panose="020B0604020202020204" pitchFamily="34" charset="0"/>
            </a:rPr>
            <a:t>Choice</a:t>
          </a:r>
        </a:p>
      </dgm:t>
    </dgm:pt>
    <dgm:pt modelId="{AFC54C95-594F-4433-B467-9CE4996A5673}" type="parTrans" cxnId="{BB7D3F65-9181-485D-B1B1-A9BFEB21680B}">
      <dgm:prSet/>
      <dgm:spPr/>
      <dgm:t>
        <a:bodyPr/>
        <a:lstStyle/>
        <a:p>
          <a:endParaRPr lang="en-US"/>
        </a:p>
      </dgm:t>
    </dgm:pt>
    <dgm:pt modelId="{CAEBB15A-5017-4BCD-8165-75FAF180BAC9}" type="sibTrans" cxnId="{BB7D3F65-9181-485D-B1B1-A9BFEB21680B}">
      <dgm:prSet/>
      <dgm:spPr/>
      <dgm:t>
        <a:bodyPr/>
        <a:lstStyle/>
        <a:p>
          <a:endParaRPr lang="en-US"/>
        </a:p>
      </dgm:t>
    </dgm:pt>
    <dgm:pt modelId="{EA3E2702-A89D-4C0D-B1D9-6BF8643037A5}" type="pres">
      <dgm:prSet presAssocID="{B418D94C-D0CE-4C9A-B09B-802DD5382C54}" presName="diagram" presStyleCnt="0">
        <dgm:presLayoutVars>
          <dgm:dir/>
          <dgm:resizeHandles val="exact"/>
        </dgm:presLayoutVars>
      </dgm:prSet>
      <dgm:spPr/>
    </dgm:pt>
    <dgm:pt modelId="{BB285493-AEEF-443C-90B6-35545802F341}" type="pres">
      <dgm:prSet presAssocID="{70FF4A78-9904-4EB9-B687-10446464906A}" presName="node" presStyleLbl="node1" presStyleIdx="0" presStyleCnt="4">
        <dgm:presLayoutVars>
          <dgm:bulletEnabled val="1"/>
        </dgm:presLayoutVars>
      </dgm:prSet>
      <dgm:spPr/>
    </dgm:pt>
    <dgm:pt modelId="{3C106CBF-5BC8-422E-9D90-ACB4F20D9B5C}" type="pres">
      <dgm:prSet presAssocID="{0986D1DD-D0F3-46C6-AB09-5A9F502C7FB1}" presName="sibTrans" presStyleCnt="0"/>
      <dgm:spPr/>
    </dgm:pt>
    <dgm:pt modelId="{ABB954B0-8036-4286-AFBF-DC2821C21284}" type="pres">
      <dgm:prSet presAssocID="{4B85D7AB-995B-4CDD-B5D0-F3CD93370F94}" presName="node" presStyleLbl="node1" presStyleIdx="1" presStyleCnt="4">
        <dgm:presLayoutVars>
          <dgm:bulletEnabled val="1"/>
        </dgm:presLayoutVars>
      </dgm:prSet>
      <dgm:spPr/>
    </dgm:pt>
    <dgm:pt modelId="{31B54C2D-5023-47BC-8232-427336B3BA66}" type="pres">
      <dgm:prSet presAssocID="{E132C0BD-8691-401D-AE26-6688144C76B5}" presName="sibTrans" presStyleCnt="0"/>
      <dgm:spPr/>
    </dgm:pt>
    <dgm:pt modelId="{7302F545-EB14-45A2-A88F-866C0FBBDE59}" type="pres">
      <dgm:prSet presAssocID="{A0C850D8-1822-497D-9A66-80E3DE858C8F}" presName="node" presStyleLbl="node1" presStyleIdx="2" presStyleCnt="4">
        <dgm:presLayoutVars>
          <dgm:bulletEnabled val="1"/>
        </dgm:presLayoutVars>
      </dgm:prSet>
      <dgm:spPr/>
    </dgm:pt>
    <dgm:pt modelId="{3359A800-59D1-437C-9621-136D407A339A}" type="pres">
      <dgm:prSet presAssocID="{1C7C209D-34B3-4C33-B18A-0B8D264AFF7A}" presName="sibTrans" presStyleCnt="0"/>
      <dgm:spPr/>
    </dgm:pt>
    <dgm:pt modelId="{8E02E3BF-FD00-4260-9A62-86F0C6D5BBEC}" type="pres">
      <dgm:prSet presAssocID="{00B023F2-5D7C-4E5B-BBE0-F4EBC22BE26D}" presName="node" presStyleLbl="node1" presStyleIdx="3" presStyleCnt="4">
        <dgm:presLayoutVars>
          <dgm:bulletEnabled val="1"/>
        </dgm:presLayoutVars>
      </dgm:prSet>
      <dgm:spPr/>
    </dgm:pt>
  </dgm:ptLst>
  <dgm:cxnLst>
    <dgm:cxn modelId="{E1F34A0D-A8E5-4697-B75F-F31913E761EB}" srcId="{B418D94C-D0CE-4C9A-B09B-802DD5382C54}" destId="{A0C850D8-1822-497D-9A66-80E3DE858C8F}" srcOrd="2" destOrd="0" parTransId="{6E987DD1-8723-47ED-ADF9-513C94A0E90B}" sibTransId="{1C7C209D-34B3-4C33-B18A-0B8D264AFF7A}"/>
    <dgm:cxn modelId="{53DFC30D-6F9E-4567-BF46-5BA6D88E5733}" type="presOf" srcId="{4B85D7AB-995B-4CDD-B5D0-F3CD93370F94}" destId="{ABB954B0-8036-4286-AFBF-DC2821C21284}" srcOrd="0" destOrd="0" presId="urn:microsoft.com/office/officeart/2005/8/layout/default"/>
    <dgm:cxn modelId="{C6700F1D-516D-4CAE-AFD7-AA3C5804EFFA}" type="presOf" srcId="{00B023F2-5D7C-4E5B-BBE0-F4EBC22BE26D}" destId="{8E02E3BF-FD00-4260-9A62-86F0C6D5BBEC}" srcOrd="0" destOrd="0" presId="urn:microsoft.com/office/officeart/2005/8/layout/default"/>
    <dgm:cxn modelId="{E8452E39-73B7-4462-BD7D-4819148CA983}" type="presOf" srcId="{B418D94C-D0CE-4C9A-B09B-802DD5382C54}" destId="{EA3E2702-A89D-4C0D-B1D9-6BF8643037A5}" srcOrd="0" destOrd="0" presId="urn:microsoft.com/office/officeart/2005/8/layout/default"/>
    <dgm:cxn modelId="{BB7D3F65-9181-485D-B1B1-A9BFEB21680B}" srcId="{B418D94C-D0CE-4C9A-B09B-802DD5382C54}" destId="{00B023F2-5D7C-4E5B-BBE0-F4EBC22BE26D}" srcOrd="3" destOrd="0" parTransId="{AFC54C95-594F-4433-B467-9CE4996A5673}" sibTransId="{CAEBB15A-5017-4BCD-8165-75FAF180BAC9}"/>
    <dgm:cxn modelId="{04B68B6A-B31D-43B0-9C65-73A67B119596}" type="presOf" srcId="{70FF4A78-9904-4EB9-B687-10446464906A}" destId="{BB285493-AEEF-443C-90B6-35545802F341}" srcOrd="0" destOrd="0" presId="urn:microsoft.com/office/officeart/2005/8/layout/default"/>
    <dgm:cxn modelId="{0DABCDA7-F468-4F7F-B1FD-02EE09F18525}" srcId="{B418D94C-D0CE-4C9A-B09B-802DD5382C54}" destId="{4B85D7AB-995B-4CDD-B5D0-F3CD93370F94}" srcOrd="1" destOrd="0" parTransId="{8CE258E3-E8F6-44FF-8518-CECB291935D2}" sibTransId="{E132C0BD-8691-401D-AE26-6688144C76B5}"/>
    <dgm:cxn modelId="{DA1EABF5-EEDC-4F76-80D4-D51F788DE8E1}" type="presOf" srcId="{A0C850D8-1822-497D-9A66-80E3DE858C8F}" destId="{7302F545-EB14-45A2-A88F-866C0FBBDE59}" srcOrd="0" destOrd="0" presId="urn:microsoft.com/office/officeart/2005/8/layout/default"/>
    <dgm:cxn modelId="{F766F5FA-6F85-4626-A1A4-1C7ED9DD53F4}" srcId="{B418D94C-D0CE-4C9A-B09B-802DD5382C54}" destId="{70FF4A78-9904-4EB9-B687-10446464906A}" srcOrd="0" destOrd="0" parTransId="{37DE50D5-1F3C-4B25-9130-9D00094F21A1}" sibTransId="{0986D1DD-D0F3-46C6-AB09-5A9F502C7FB1}"/>
    <dgm:cxn modelId="{29977E2E-9B1A-43D3-B2FB-ED9638A8A116}" type="presParOf" srcId="{EA3E2702-A89D-4C0D-B1D9-6BF8643037A5}" destId="{BB285493-AEEF-443C-90B6-35545802F341}" srcOrd="0" destOrd="0" presId="urn:microsoft.com/office/officeart/2005/8/layout/default"/>
    <dgm:cxn modelId="{84013576-618C-4F02-8E97-931591BF17CA}" type="presParOf" srcId="{EA3E2702-A89D-4C0D-B1D9-6BF8643037A5}" destId="{3C106CBF-5BC8-422E-9D90-ACB4F20D9B5C}" srcOrd="1" destOrd="0" presId="urn:microsoft.com/office/officeart/2005/8/layout/default"/>
    <dgm:cxn modelId="{3AAEBAA1-5571-41A3-8DFA-B0D39083AA97}" type="presParOf" srcId="{EA3E2702-A89D-4C0D-B1D9-6BF8643037A5}" destId="{ABB954B0-8036-4286-AFBF-DC2821C21284}" srcOrd="2" destOrd="0" presId="urn:microsoft.com/office/officeart/2005/8/layout/default"/>
    <dgm:cxn modelId="{7BEE6376-F3AC-4A5D-A7F9-825DF2B78B1D}" type="presParOf" srcId="{EA3E2702-A89D-4C0D-B1D9-6BF8643037A5}" destId="{31B54C2D-5023-47BC-8232-427336B3BA66}" srcOrd="3" destOrd="0" presId="urn:microsoft.com/office/officeart/2005/8/layout/default"/>
    <dgm:cxn modelId="{E4AB4F72-46AC-4420-86BF-24E40156BCB1}" type="presParOf" srcId="{EA3E2702-A89D-4C0D-B1D9-6BF8643037A5}" destId="{7302F545-EB14-45A2-A88F-866C0FBBDE59}" srcOrd="4" destOrd="0" presId="urn:microsoft.com/office/officeart/2005/8/layout/default"/>
    <dgm:cxn modelId="{0317B5C3-4ED2-46CD-AD23-D5DF8130C76B}" type="presParOf" srcId="{EA3E2702-A89D-4C0D-B1D9-6BF8643037A5}" destId="{3359A800-59D1-437C-9621-136D407A339A}" srcOrd="5" destOrd="0" presId="urn:microsoft.com/office/officeart/2005/8/layout/default"/>
    <dgm:cxn modelId="{CA1FCF53-7F53-43C1-91DF-056006D65500}" type="presParOf" srcId="{EA3E2702-A89D-4C0D-B1D9-6BF8643037A5}" destId="{8E02E3BF-FD00-4260-9A62-86F0C6D5BBEC}"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94C64C0-B6DE-4D20-93A6-AC7466C2A3D9}"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2938AA61-F023-421F-A55F-92D564DDADB2}">
      <dgm:prSet phldrT="[Text]" custT="1"/>
      <dgm:spPr/>
      <dgm:t>
        <a:bodyPr/>
        <a:lstStyle/>
        <a:p>
          <a:r>
            <a:rPr lang="en-US" sz="1800" b="1" dirty="0">
              <a:solidFill>
                <a:schemeClr val="tx1"/>
              </a:solidFill>
              <a:latin typeface="Arial" panose="020B0604020202020204" pitchFamily="34" charset="0"/>
              <a:cs typeface="Arial" panose="020B0604020202020204" pitchFamily="34" charset="0"/>
            </a:rPr>
            <a:t>Requests to share information</a:t>
          </a:r>
        </a:p>
      </dgm:t>
    </dgm:pt>
    <dgm:pt modelId="{B0FFEF23-8E8E-449E-83EB-2C9178C667BD}" type="parTrans" cxnId="{8A0C3293-7968-486B-AFF2-836C6DEF0450}">
      <dgm:prSet/>
      <dgm:spPr/>
      <dgm:t>
        <a:bodyPr/>
        <a:lstStyle/>
        <a:p>
          <a:endParaRPr lang="en-US">
            <a:latin typeface="Arial" panose="020B0604020202020204" pitchFamily="34" charset="0"/>
            <a:cs typeface="Arial" panose="020B0604020202020204" pitchFamily="34" charset="0"/>
          </a:endParaRPr>
        </a:p>
      </dgm:t>
    </dgm:pt>
    <dgm:pt modelId="{4D9B76E5-708F-44BF-AE31-249CDBFACFB5}" type="sibTrans" cxnId="{8A0C3293-7968-486B-AFF2-836C6DEF0450}">
      <dgm:prSet/>
      <dgm:spPr/>
      <dgm:t>
        <a:bodyPr/>
        <a:lstStyle/>
        <a:p>
          <a:endParaRPr lang="en-US">
            <a:latin typeface="Arial" panose="020B0604020202020204" pitchFamily="34" charset="0"/>
            <a:cs typeface="Arial" panose="020B0604020202020204" pitchFamily="34" charset="0"/>
          </a:endParaRPr>
        </a:p>
      </dgm:t>
    </dgm:pt>
    <dgm:pt modelId="{BAFA4FEA-E947-438C-866C-FA3B01F22C2A}">
      <dgm:prSet phldrT="[Text]" custT="1"/>
      <dgm:spPr/>
      <dgm:t>
        <a:bodyPr/>
        <a:lstStyle/>
        <a:p>
          <a:endParaRPr lang="en-GB" sz="1800" b="1" dirty="0">
            <a:solidFill>
              <a:schemeClr val="tx1"/>
            </a:solidFill>
            <a:latin typeface="Arial" panose="020B0604020202020204" pitchFamily="34" charset="0"/>
            <a:cs typeface="Arial" panose="020B0604020202020204" pitchFamily="34" charset="0"/>
          </a:endParaRPr>
        </a:p>
        <a:p>
          <a:r>
            <a:rPr lang="en-GB" sz="1800" b="1" dirty="0">
              <a:solidFill>
                <a:schemeClr val="tx1"/>
              </a:solidFill>
              <a:latin typeface="Arial" panose="020B0604020202020204" pitchFamily="34" charset="0"/>
              <a:cs typeface="Arial" panose="020B0604020202020204" pitchFamily="34" charset="0"/>
            </a:rPr>
            <a:t>Joining the higher education community  </a:t>
          </a:r>
        </a:p>
        <a:p>
          <a:endParaRPr lang="en-US" sz="900" b="0" dirty="0">
            <a:solidFill>
              <a:schemeClr val="tx1"/>
            </a:solidFill>
            <a:latin typeface="Arial" panose="020B0604020202020204" pitchFamily="34" charset="0"/>
            <a:cs typeface="Arial" panose="020B0604020202020204" pitchFamily="34" charset="0"/>
          </a:endParaRPr>
        </a:p>
      </dgm:t>
    </dgm:pt>
    <dgm:pt modelId="{F82E1679-91C8-4FB4-8E3E-0AB8F0829E88}" type="parTrans" cxnId="{FA012B8B-00AC-4351-AD39-0132835A7DC6}">
      <dgm:prSet/>
      <dgm:spPr/>
      <dgm:t>
        <a:bodyPr/>
        <a:lstStyle/>
        <a:p>
          <a:endParaRPr lang="en-US">
            <a:latin typeface="Arial" panose="020B0604020202020204" pitchFamily="34" charset="0"/>
            <a:cs typeface="Arial" panose="020B0604020202020204" pitchFamily="34" charset="0"/>
          </a:endParaRPr>
        </a:p>
      </dgm:t>
    </dgm:pt>
    <dgm:pt modelId="{ECC120A9-6687-47E2-A084-E33CE33C2E33}" type="sibTrans" cxnId="{FA012B8B-00AC-4351-AD39-0132835A7DC6}">
      <dgm:prSet/>
      <dgm:spPr/>
      <dgm:t>
        <a:bodyPr/>
        <a:lstStyle/>
        <a:p>
          <a:endParaRPr lang="en-US">
            <a:latin typeface="Arial" panose="020B0604020202020204" pitchFamily="34" charset="0"/>
            <a:cs typeface="Arial" panose="020B0604020202020204" pitchFamily="34" charset="0"/>
          </a:endParaRPr>
        </a:p>
      </dgm:t>
    </dgm:pt>
    <dgm:pt modelId="{EF986730-C4A9-4366-A605-B074DF3A068D}">
      <dgm:prSet phldrT="[Text]" custT="1"/>
      <dgm:spPr/>
      <dgm:t>
        <a:bodyPr/>
        <a:lstStyle/>
        <a:p>
          <a:r>
            <a:rPr lang="en-GB" sz="1800" b="1" dirty="0">
              <a:solidFill>
                <a:schemeClr val="tx1"/>
              </a:solidFill>
              <a:latin typeface="Arial" panose="020B0604020202020204" pitchFamily="34" charset="0"/>
              <a:cs typeface="Arial" panose="020B0604020202020204" pitchFamily="34" charset="0"/>
            </a:rPr>
            <a:t>On-course delivery  </a:t>
          </a:r>
          <a:endParaRPr lang="en-US" sz="1800" b="1" dirty="0">
            <a:solidFill>
              <a:schemeClr val="tx1"/>
            </a:solidFill>
            <a:latin typeface="Arial" panose="020B0604020202020204" pitchFamily="34" charset="0"/>
            <a:cs typeface="Arial" panose="020B0604020202020204" pitchFamily="34" charset="0"/>
          </a:endParaRPr>
        </a:p>
      </dgm:t>
    </dgm:pt>
    <dgm:pt modelId="{F0D48F27-18CA-4C3C-8763-3F2BBF798EBB}" type="parTrans" cxnId="{0FEF5A71-08BE-41CA-AEEC-7DC66E21129F}">
      <dgm:prSet/>
      <dgm:spPr/>
      <dgm:t>
        <a:bodyPr/>
        <a:lstStyle/>
        <a:p>
          <a:endParaRPr lang="en-US">
            <a:latin typeface="Arial" panose="020B0604020202020204" pitchFamily="34" charset="0"/>
            <a:cs typeface="Arial" panose="020B0604020202020204" pitchFamily="34" charset="0"/>
          </a:endParaRPr>
        </a:p>
      </dgm:t>
    </dgm:pt>
    <dgm:pt modelId="{BEBF5F5D-B278-4158-8A61-C85E7E64685E}" type="sibTrans" cxnId="{0FEF5A71-08BE-41CA-AEEC-7DC66E21129F}">
      <dgm:prSet/>
      <dgm:spPr/>
      <dgm:t>
        <a:bodyPr/>
        <a:lstStyle/>
        <a:p>
          <a:endParaRPr lang="en-US">
            <a:latin typeface="Arial" panose="020B0604020202020204" pitchFamily="34" charset="0"/>
            <a:cs typeface="Arial" panose="020B0604020202020204" pitchFamily="34" charset="0"/>
          </a:endParaRPr>
        </a:p>
      </dgm:t>
    </dgm:pt>
    <dgm:pt modelId="{380C4EC5-3196-4F16-A345-06666101D611}">
      <dgm:prSet custT="1"/>
      <dgm:spPr/>
      <dgm:t>
        <a:bodyPr/>
        <a:lstStyle/>
        <a:p>
          <a:r>
            <a:rPr lang="en-GB" sz="900" dirty="0">
              <a:solidFill>
                <a:schemeClr val="tx1"/>
              </a:solidFill>
              <a:latin typeface="Arial" panose="020B0604020202020204" pitchFamily="34" charset="0"/>
              <a:cs typeface="Arial" panose="020B0604020202020204" pitchFamily="34" charset="0"/>
            </a:rPr>
            <a:t> </a:t>
          </a:r>
          <a:r>
            <a:rPr lang="en-GB" sz="1800" b="1" dirty="0">
              <a:solidFill>
                <a:schemeClr val="tx1"/>
              </a:solidFill>
              <a:latin typeface="Arial" panose="020B0604020202020204" pitchFamily="34" charset="0"/>
              <a:cs typeface="Arial" panose="020B0604020202020204" pitchFamily="34" charset="0"/>
            </a:rPr>
            <a:t>Information advice and guidance in accessing higher education </a:t>
          </a:r>
          <a:endParaRPr lang="en-US" sz="1800" b="1" dirty="0">
            <a:solidFill>
              <a:schemeClr val="tx1"/>
            </a:solidFill>
            <a:latin typeface="Arial" panose="020B0604020202020204" pitchFamily="34" charset="0"/>
            <a:cs typeface="Arial" panose="020B0604020202020204" pitchFamily="34" charset="0"/>
          </a:endParaRPr>
        </a:p>
      </dgm:t>
    </dgm:pt>
    <dgm:pt modelId="{52B76AE3-8333-492C-81DD-3F0D96A1AE5C}" type="parTrans" cxnId="{95ACFF68-FE78-4144-BDEB-0175C73F4D95}">
      <dgm:prSet/>
      <dgm:spPr/>
      <dgm:t>
        <a:bodyPr/>
        <a:lstStyle/>
        <a:p>
          <a:endParaRPr lang="en-US">
            <a:latin typeface="Arial" panose="020B0604020202020204" pitchFamily="34" charset="0"/>
            <a:cs typeface="Arial" panose="020B0604020202020204" pitchFamily="34" charset="0"/>
          </a:endParaRPr>
        </a:p>
      </dgm:t>
    </dgm:pt>
    <dgm:pt modelId="{D38C339C-DD29-4AE4-A3D2-CF33C546F333}" type="sibTrans" cxnId="{95ACFF68-FE78-4144-BDEB-0175C73F4D95}">
      <dgm:prSet/>
      <dgm:spPr/>
      <dgm:t>
        <a:bodyPr/>
        <a:lstStyle/>
        <a:p>
          <a:endParaRPr lang="en-US">
            <a:latin typeface="Arial" panose="020B0604020202020204" pitchFamily="34" charset="0"/>
            <a:cs typeface="Arial" panose="020B0604020202020204" pitchFamily="34" charset="0"/>
          </a:endParaRPr>
        </a:p>
      </dgm:t>
    </dgm:pt>
    <dgm:pt modelId="{A98364B5-AA2F-4672-9DC5-F78952A1EBD5}">
      <dgm:prSet custT="1"/>
      <dgm:spPr/>
      <dgm:t>
        <a:bodyPr/>
        <a:lstStyle/>
        <a:p>
          <a:r>
            <a:rPr lang="en-GB" sz="1800" b="1" dirty="0">
              <a:solidFill>
                <a:schemeClr val="tx1"/>
              </a:solidFill>
              <a:latin typeface="Arial" panose="020B0604020202020204" pitchFamily="34" charset="0"/>
              <a:cs typeface="Arial" panose="020B0604020202020204" pitchFamily="34" charset="0"/>
            </a:rPr>
            <a:t>Moving on from studying in higher education  </a:t>
          </a:r>
        </a:p>
      </dgm:t>
    </dgm:pt>
    <dgm:pt modelId="{43D12389-D111-4561-BD07-1D5C5BDD1446}" type="parTrans" cxnId="{6F812CF4-7DD5-44F2-A0ED-54D28833A794}">
      <dgm:prSet/>
      <dgm:spPr/>
      <dgm:t>
        <a:bodyPr/>
        <a:lstStyle/>
        <a:p>
          <a:endParaRPr lang="en-US">
            <a:latin typeface="Arial" panose="020B0604020202020204" pitchFamily="34" charset="0"/>
            <a:cs typeface="Arial" panose="020B0604020202020204" pitchFamily="34" charset="0"/>
          </a:endParaRPr>
        </a:p>
      </dgm:t>
    </dgm:pt>
    <dgm:pt modelId="{A95171D5-D056-44D1-8E5C-55D1316F194B}" type="sibTrans" cxnId="{6F812CF4-7DD5-44F2-A0ED-54D28833A794}">
      <dgm:prSet/>
      <dgm:spPr/>
      <dgm:t>
        <a:bodyPr/>
        <a:lstStyle/>
        <a:p>
          <a:endParaRPr lang="en-US">
            <a:latin typeface="Arial" panose="020B0604020202020204" pitchFamily="34" charset="0"/>
            <a:cs typeface="Arial" panose="020B0604020202020204" pitchFamily="34" charset="0"/>
          </a:endParaRPr>
        </a:p>
      </dgm:t>
    </dgm:pt>
    <dgm:pt modelId="{6B55B8AB-C466-4F82-B6A2-81D44FB7A523}" type="pres">
      <dgm:prSet presAssocID="{C94C64C0-B6DE-4D20-93A6-AC7466C2A3D9}" presName="Name0" presStyleCnt="0">
        <dgm:presLayoutVars>
          <dgm:chMax val="7"/>
          <dgm:chPref val="7"/>
          <dgm:dir/>
        </dgm:presLayoutVars>
      </dgm:prSet>
      <dgm:spPr/>
    </dgm:pt>
    <dgm:pt modelId="{DF3F3A7E-2023-4424-B50F-8205EA90C090}" type="pres">
      <dgm:prSet presAssocID="{C94C64C0-B6DE-4D20-93A6-AC7466C2A3D9}" presName="Name1" presStyleCnt="0"/>
      <dgm:spPr/>
    </dgm:pt>
    <dgm:pt modelId="{22675565-0187-4582-9354-3ACF21FD12BE}" type="pres">
      <dgm:prSet presAssocID="{C94C64C0-B6DE-4D20-93A6-AC7466C2A3D9}" presName="cycle" presStyleCnt="0"/>
      <dgm:spPr/>
    </dgm:pt>
    <dgm:pt modelId="{7ED6F9C1-2DB2-48D2-9E2A-12C676B5F290}" type="pres">
      <dgm:prSet presAssocID="{C94C64C0-B6DE-4D20-93A6-AC7466C2A3D9}" presName="srcNode" presStyleLbl="node1" presStyleIdx="0" presStyleCnt="5"/>
      <dgm:spPr/>
    </dgm:pt>
    <dgm:pt modelId="{23098B2D-D6DF-449B-ADB4-3153DF1C6067}" type="pres">
      <dgm:prSet presAssocID="{C94C64C0-B6DE-4D20-93A6-AC7466C2A3D9}" presName="conn" presStyleLbl="parChTrans1D2" presStyleIdx="0" presStyleCnt="1"/>
      <dgm:spPr/>
    </dgm:pt>
    <dgm:pt modelId="{B96ED107-B148-45EF-98A1-599CDDAF3F8E}" type="pres">
      <dgm:prSet presAssocID="{C94C64C0-B6DE-4D20-93A6-AC7466C2A3D9}" presName="extraNode" presStyleLbl="node1" presStyleIdx="0" presStyleCnt="5"/>
      <dgm:spPr/>
    </dgm:pt>
    <dgm:pt modelId="{65F40D2D-4579-4C61-9465-869252F1385F}" type="pres">
      <dgm:prSet presAssocID="{C94C64C0-B6DE-4D20-93A6-AC7466C2A3D9}" presName="dstNode" presStyleLbl="node1" presStyleIdx="0" presStyleCnt="5"/>
      <dgm:spPr/>
    </dgm:pt>
    <dgm:pt modelId="{2D171951-E880-4113-B442-8950309F84C1}" type="pres">
      <dgm:prSet presAssocID="{2938AA61-F023-421F-A55F-92D564DDADB2}" presName="text_1" presStyleLbl="node1" presStyleIdx="0" presStyleCnt="5" custLinFactNeighborX="595">
        <dgm:presLayoutVars>
          <dgm:bulletEnabled val="1"/>
        </dgm:presLayoutVars>
      </dgm:prSet>
      <dgm:spPr/>
    </dgm:pt>
    <dgm:pt modelId="{60DD3648-6B27-4F7B-B0EB-F4066F0DD7E8}" type="pres">
      <dgm:prSet presAssocID="{2938AA61-F023-421F-A55F-92D564DDADB2}" presName="accent_1" presStyleCnt="0"/>
      <dgm:spPr/>
    </dgm:pt>
    <dgm:pt modelId="{6DB3275D-FBE4-4C68-A6F0-C2A49854CC19}" type="pres">
      <dgm:prSet presAssocID="{2938AA61-F023-421F-A55F-92D564DDADB2}" presName="accentRepeatNode" presStyleLbl="solidFgAcc1" presStyleIdx="0" presStyleCnt="5"/>
      <dgm:spPr/>
    </dgm:pt>
    <dgm:pt modelId="{A8C15B96-D8B7-400E-81B8-646ED607D82E}" type="pres">
      <dgm:prSet presAssocID="{380C4EC5-3196-4F16-A345-06666101D611}" presName="text_2" presStyleLbl="node1" presStyleIdx="1" presStyleCnt="5">
        <dgm:presLayoutVars>
          <dgm:bulletEnabled val="1"/>
        </dgm:presLayoutVars>
      </dgm:prSet>
      <dgm:spPr/>
    </dgm:pt>
    <dgm:pt modelId="{33101BF6-F1D5-4EDC-9FE3-3020489AE300}" type="pres">
      <dgm:prSet presAssocID="{380C4EC5-3196-4F16-A345-06666101D611}" presName="accent_2" presStyleCnt="0"/>
      <dgm:spPr/>
    </dgm:pt>
    <dgm:pt modelId="{98900D68-FD5E-496B-8CD8-CCDB7D4EE6BF}" type="pres">
      <dgm:prSet presAssocID="{380C4EC5-3196-4F16-A345-06666101D611}" presName="accentRepeatNode" presStyleLbl="solidFgAcc1" presStyleIdx="1" presStyleCnt="5"/>
      <dgm:spPr/>
    </dgm:pt>
    <dgm:pt modelId="{4699733D-056B-4655-9587-A852046AE279}" type="pres">
      <dgm:prSet presAssocID="{A98364B5-AA2F-4672-9DC5-F78952A1EBD5}" presName="text_3" presStyleLbl="node1" presStyleIdx="2" presStyleCnt="5">
        <dgm:presLayoutVars>
          <dgm:bulletEnabled val="1"/>
        </dgm:presLayoutVars>
      </dgm:prSet>
      <dgm:spPr/>
    </dgm:pt>
    <dgm:pt modelId="{3455BA0C-F513-4F1D-BDEF-9BED1091BCC8}" type="pres">
      <dgm:prSet presAssocID="{A98364B5-AA2F-4672-9DC5-F78952A1EBD5}" presName="accent_3" presStyleCnt="0"/>
      <dgm:spPr/>
    </dgm:pt>
    <dgm:pt modelId="{03213762-F7AF-42BB-BBA3-2C3DEFE73D64}" type="pres">
      <dgm:prSet presAssocID="{A98364B5-AA2F-4672-9DC5-F78952A1EBD5}" presName="accentRepeatNode" presStyleLbl="solidFgAcc1" presStyleIdx="2" presStyleCnt="5"/>
      <dgm:spPr/>
    </dgm:pt>
    <dgm:pt modelId="{8CFEF7B9-1EE7-49A0-B5D0-D49B54BF77C2}" type="pres">
      <dgm:prSet presAssocID="{BAFA4FEA-E947-438C-866C-FA3B01F22C2A}" presName="text_4" presStyleLbl="node1" presStyleIdx="3" presStyleCnt="5">
        <dgm:presLayoutVars>
          <dgm:bulletEnabled val="1"/>
        </dgm:presLayoutVars>
      </dgm:prSet>
      <dgm:spPr/>
    </dgm:pt>
    <dgm:pt modelId="{94B636EE-67A2-48CF-A2D3-DA8AD222BCCD}" type="pres">
      <dgm:prSet presAssocID="{BAFA4FEA-E947-438C-866C-FA3B01F22C2A}" presName="accent_4" presStyleCnt="0"/>
      <dgm:spPr/>
    </dgm:pt>
    <dgm:pt modelId="{1438F966-CF47-49DB-8ABF-DF251862276D}" type="pres">
      <dgm:prSet presAssocID="{BAFA4FEA-E947-438C-866C-FA3B01F22C2A}" presName="accentRepeatNode" presStyleLbl="solidFgAcc1" presStyleIdx="3" presStyleCnt="5"/>
      <dgm:spPr/>
    </dgm:pt>
    <dgm:pt modelId="{120679C1-0754-4B5B-890A-8EB1515150E2}" type="pres">
      <dgm:prSet presAssocID="{EF986730-C4A9-4366-A605-B074DF3A068D}" presName="text_5" presStyleLbl="node1" presStyleIdx="4" presStyleCnt="5">
        <dgm:presLayoutVars>
          <dgm:bulletEnabled val="1"/>
        </dgm:presLayoutVars>
      </dgm:prSet>
      <dgm:spPr/>
    </dgm:pt>
    <dgm:pt modelId="{D1522EEE-8FCE-4C6F-BF28-5D898EB2179A}" type="pres">
      <dgm:prSet presAssocID="{EF986730-C4A9-4366-A605-B074DF3A068D}" presName="accent_5" presStyleCnt="0"/>
      <dgm:spPr/>
    </dgm:pt>
    <dgm:pt modelId="{2B4AD10B-3FAB-45C7-97EF-59CC2AC79D6F}" type="pres">
      <dgm:prSet presAssocID="{EF986730-C4A9-4366-A605-B074DF3A068D}" presName="accentRepeatNode" presStyleLbl="solidFgAcc1" presStyleIdx="4" presStyleCnt="5"/>
      <dgm:spPr/>
    </dgm:pt>
  </dgm:ptLst>
  <dgm:cxnLst>
    <dgm:cxn modelId="{928A1512-1A1D-4704-8897-BD9FEB61C483}" type="presOf" srcId="{380C4EC5-3196-4F16-A345-06666101D611}" destId="{A8C15B96-D8B7-400E-81B8-646ED607D82E}" srcOrd="0" destOrd="0" presId="urn:microsoft.com/office/officeart/2008/layout/VerticalCurvedList"/>
    <dgm:cxn modelId="{95ACFF68-FE78-4144-BDEB-0175C73F4D95}" srcId="{C94C64C0-B6DE-4D20-93A6-AC7466C2A3D9}" destId="{380C4EC5-3196-4F16-A345-06666101D611}" srcOrd="1" destOrd="0" parTransId="{52B76AE3-8333-492C-81DD-3F0D96A1AE5C}" sibTransId="{D38C339C-DD29-4AE4-A3D2-CF33C546F333}"/>
    <dgm:cxn modelId="{0FEF5A71-08BE-41CA-AEEC-7DC66E21129F}" srcId="{C94C64C0-B6DE-4D20-93A6-AC7466C2A3D9}" destId="{EF986730-C4A9-4366-A605-B074DF3A068D}" srcOrd="4" destOrd="0" parTransId="{F0D48F27-18CA-4C3C-8763-3F2BBF798EBB}" sibTransId="{BEBF5F5D-B278-4158-8A61-C85E7E64685E}"/>
    <dgm:cxn modelId="{6C700A54-DBA1-4D01-9CF7-CE2CDBB5F1F5}" type="presOf" srcId="{4D9B76E5-708F-44BF-AE31-249CDBFACFB5}" destId="{23098B2D-D6DF-449B-ADB4-3153DF1C6067}" srcOrd="0" destOrd="0" presId="urn:microsoft.com/office/officeart/2008/layout/VerticalCurvedList"/>
    <dgm:cxn modelId="{64BEEE54-DF66-4B90-8D7C-CCDA16D1DE96}" type="presOf" srcId="{A98364B5-AA2F-4672-9DC5-F78952A1EBD5}" destId="{4699733D-056B-4655-9587-A852046AE279}" srcOrd="0" destOrd="0" presId="urn:microsoft.com/office/officeart/2008/layout/VerticalCurvedList"/>
    <dgm:cxn modelId="{C3F31D78-C565-497F-ABF4-BD358F3C4473}" type="presOf" srcId="{BAFA4FEA-E947-438C-866C-FA3B01F22C2A}" destId="{8CFEF7B9-1EE7-49A0-B5D0-D49B54BF77C2}" srcOrd="0" destOrd="0" presId="urn:microsoft.com/office/officeart/2008/layout/VerticalCurvedList"/>
    <dgm:cxn modelId="{D6585C81-33F1-464C-B805-BB3687549469}" type="presOf" srcId="{2938AA61-F023-421F-A55F-92D564DDADB2}" destId="{2D171951-E880-4113-B442-8950309F84C1}" srcOrd="0" destOrd="0" presId="urn:microsoft.com/office/officeart/2008/layout/VerticalCurvedList"/>
    <dgm:cxn modelId="{FA012B8B-00AC-4351-AD39-0132835A7DC6}" srcId="{C94C64C0-B6DE-4D20-93A6-AC7466C2A3D9}" destId="{BAFA4FEA-E947-438C-866C-FA3B01F22C2A}" srcOrd="3" destOrd="0" parTransId="{F82E1679-91C8-4FB4-8E3E-0AB8F0829E88}" sibTransId="{ECC120A9-6687-47E2-A084-E33CE33C2E33}"/>
    <dgm:cxn modelId="{8A0C3293-7968-486B-AFF2-836C6DEF0450}" srcId="{C94C64C0-B6DE-4D20-93A6-AC7466C2A3D9}" destId="{2938AA61-F023-421F-A55F-92D564DDADB2}" srcOrd="0" destOrd="0" parTransId="{B0FFEF23-8E8E-449E-83EB-2C9178C667BD}" sibTransId="{4D9B76E5-708F-44BF-AE31-249CDBFACFB5}"/>
    <dgm:cxn modelId="{CBCB45AD-CCEC-45D1-B10A-3743CD8884AB}" type="presOf" srcId="{C94C64C0-B6DE-4D20-93A6-AC7466C2A3D9}" destId="{6B55B8AB-C466-4F82-B6A2-81D44FB7A523}" srcOrd="0" destOrd="0" presId="urn:microsoft.com/office/officeart/2008/layout/VerticalCurvedList"/>
    <dgm:cxn modelId="{D06148D1-C419-4AAE-8029-F9E28C121591}" type="presOf" srcId="{EF986730-C4A9-4366-A605-B074DF3A068D}" destId="{120679C1-0754-4B5B-890A-8EB1515150E2}" srcOrd="0" destOrd="0" presId="urn:microsoft.com/office/officeart/2008/layout/VerticalCurvedList"/>
    <dgm:cxn modelId="{6F812CF4-7DD5-44F2-A0ED-54D28833A794}" srcId="{C94C64C0-B6DE-4D20-93A6-AC7466C2A3D9}" destId="{A98364B5-AA2F-4672-9DC5-F78952A1EBD5}" srcOrd="2" destOrd="0" parTransId="{43D12389-D111-4561-BD07-1D5C5BDD1446}" sibTransId="{A95171D5-D056-44D1-8E5C-55D1316F194B}"/>
    <dgm:cxn modelId="{7DEE41C3-52F7-4A13-9D21-B33AD4A523F0}" type="presParOf" srcId="{6B55B8AB-C466-4F82-B6A2-81D44FB7A523}" destId="{DF3F3A7E-2023-4424-B50F-8205EA90C090}" srcOrd="0" destOrd="0" presId="urn:microsoft.com/office/officeart/2008/layout/VerticalCurvedList"/>
    <dgm:cxn modelId="{D2F968E1-C462-4844-9978-98931DDECD88}" type="presParOf" srcId="{DF3F3A7E-2023-4424-B50F-8205EA90C090}" destId="{22675565-0187-4582-9354-3ACF21FD12BE}" srcOrd="0" destOrd="0" presId="urn:microsoft.com/office/officeart/2008/layout/VerticalCurvedList"/>
    <dgm:cxn modelId="{C4F85563-CAF5-421D-A721-4867AFA8C8A0}" type="presParOf" srcId="{22675565-0187-4582-9354-3ACF21FD12BE}" destId="{7ED6F9C1-2DB2-48D2-9E2A-12C676B5F290}" srcOrd="0" destOrd="0" presId="urn:microsoft.com/office/officeart/2008/layout/VerticalCurvedList"/>
    <dgm:cxn modelId="{BE4E6683-15DC-45EB-8D7B-48423533194C}" type="presParOf" srcId="{22675565-0187-4582-9354-3ACF21FD12BE}" destId="{23098B2D-D6DF-449B-ADB4-3153DF1C6067}" srcOrd="1" destOrd="0" presId="urn:microsoft.com/office/officeart/2008/layout/VerticalCurvedList"/>
    <dgm:cxn modelId="{55F5F6AF-A339-4906-98DB-6FE271EC075B}" type="presParOf" srcId="{22675565-0187-4582-9354-3ACF21FD12BE}" destId="{B96ED107-B148-45EF-98A1-599CDDAF3F8E}" srcOrd="2" destOrd="0" presId="urn:microsoft.com/office/officeart/2008/layout/VerticalCurvedList"/>
    <dgm:cxn modelId="{9AC411CC-21F5-457B-A9CF-88E1F3BFD275}" type="presParOf" srcId="{22675565-0187-4582-9354-3ACF21FD12BE}" destId="{65F40D2D-4579-4C61-9465-869252F1385F}" srcOrd="3" destOrd="0" presId="urn:microsoft.com/office/officeart/2008/layout/VerticalCurvedList"/>
    <dgm:cxn modelId="{23C5BA02-7466-428A-9A6B-D5618494FDEC}" type="presParOf" srcId="{DF3F3A7E-2023-4424-B50F-8205EA90C090}" destId="{2D171951-E880-4113-B442-8950309F84C1}" srcOrd="1" destOrd="0" presId="urn:microsoft.com/office/officeart/2008/layout/VerticalCurvedList"/>
    <dgm:cxn modelId="{0EDD446E-92FC-4001-AE11-944601F034AF}" type="presParOf" srcId="{DF3F3A7E-2023-4424-B50F-8205EA90C090}" destId="{60DD3648-6B27-4F7B-B0EB-F4066F0DD7E8}" srcOrd="2" destOrd="0" presId="urn:microsoft.com/office/officeart/2008/layout/VerticalCurvedList"/>
    <dgm:cxn modelId="{7C25256C-8021-4ACE-A239-C294CBCD5D36}" type="presParOf" srcId="{60DD3648-6B27-4F7B-B0EB-F4066F0DD7E8}" destId="{6DB3275D-FBE4-4C68-A6F0-C2A49854CC19}" srcOrd="0" destOrd="0" presId="urn:microsoft.com/office/officeart/2008/layout/VerticalCurvedList"/>
    <dgm:cxn modelId="{BF58E86E-2DD6-4584-8463-75C9CBCEE5C8}" type="presParOf" srcId="{DF3F3A7E-2023-4424-B50F-8205EA90C090}" destId="{A8C15B96-D8B7-400E-81B8-646ED607D82E}" srcOrd="3" destOrd="0" presId="urn:microsoft.com/office/officeart/2008/layout/VerticalCurvedList"/>
    <dgm:cxn modelId="{C0AC9554-6639-4A09-A4E0-91BCFD9CC4AE}" type="presParOf" srcId="{DF3F3A7E-2023-4424-B50F-8205EA90C090}" destId="{33101BF6-F1D5-4EDC-9FE3-3020489AE300}" srcOrd="4" destOrd="0" presId="urn:microsoft.com/office/officeart/2008/layout/VerticalCurvedList"/>
    <dgm:cxn modelId="{6F95C648-FD5E-4B04-9F16-FC71AA2974C8}" type="presParOf" srcId="{33101BF6-F1D5-4EDC-9FE3-3020489AE300}" destId="{98900D68-FD5E-496B-8CD8-CCDB7D4EE6BF}" srcOrd="0" destOrd="0" presId="urn:microsoft.com/office/officeart/2008/layout/VerticalCurvedList"/>
    <dgm:cxn modelId="{9CA6BA62-9645-4679-A4CB-8F7FCF5168D4}" type="presParOf" srcId="{DF3F3A7E-2023-4424-B50F-8205EA90C090}" destId="{4699733D-056B-4655-9587-A852046AE279}" srcOrd="5" destOrd="0" presId="urn:microsoft.com/office/officeart/2008/layout/VerticalCurvedList"/>
    <dgm:cxn modelId="{CF480B33-93AA-4E47-9BA1-19B8320836CC}" type="presParOf" srcId="{DF3F3A7E-2023-4424-B50F-8205EA90C090}" destId="{3455BA0C-F513-4F1D-BDEF-9BED1091BCC8}" srcOrd="6" destOrd="0" presId="urn:microsoft.com/office/officeart/2008/layout/VerticalCurvedList"/>
    <dgm:cxn modelId="{BA5CE20A-2B0A-4E9E-A7A4-52AD42BABF89}" type="presParOf" srcId="{3455BA0C-F513-4F1D-BDEF-9BED1091BCC8}" destId="{03213762-F7AF-42BB-BBA3-2C3DEFE73D64}" srcOrd="0" destOrd="0" presId="urn:microsoft.com/office/officeart/2008/layout/VerticalCurvedList"/>
    <dgm:cxn modelId="{8D53FE0B-E19E-44D7-9D8B-94467B3CD5CA}" type="presParOf" srcId="{DF3F3A7E-2023-4424-B50F-8205EA90C090}" destId="{8CFEF7B9-1EE7-49A0-B5D0-D49B54BF77C2}" srcOrd="7" destOrd="0" presId="urn:microsoft.com/office/officeart/2008/layout/VerticalCurvedList"/>
    <dgm:cxn modelId="{1EA9B99E-1BB7-4D45-8602-16AA13FD0F12}" type="presParOf" srcId="{DF3F3A7E-2023-4424-B50F-8205EA90C090}" destId="{94B636EE-67A2-48CF-A2D3-DA8AD222BCCD}" srcOrd="8" destOrd="0" presId="urn:microsoft.com/office/officeart/2008/layout/VerticalCurvedList"/>
    <dgm:cxn modelId="{7718F72E-520E-48EC-8A18-5A6D7B94D27C}" type="presParOf" srcId="{94B636EE-67A2-48CF-A2D3-DA8AD222BCCD}" destId="{1438F966-CF47-49DB-8ABF-DF251862276D}" srcOrd="0" destOrd="0" presId="urn:microsoft.com/office/officeart/2008/layout/VerticalCurvedList"/>
    <dgm:cxn modelId="{78C91952-F0BB-4640-B2A8-B65827DEF76F}" type="presParOf" srcId="{DF3F3A7E-2023-4424-B50F-8205EA90C090}" destId="{120679C1-0754-4B5B-890A-8EB1515150E2}" srcOrd="9" destOrd="0" presId="urn:microsoft.com/office/officeart/2008/layout/VerticalCurvedList"/>
    <dgm:cxn modelId="{0A8BBB68-9526-4ECF-B69B-1BD8DB133122}" type="presParOf" srcId="{DF3F3A7E-2023-4424-B50F-8205EA90C090}" destId="{D1522EEE-8FCE-4C6F-BF28-5D898EB2179A}" srcOrd="10" destOrd="0" presId="urn:microsoft.com/office/officeart/2008/layout/VerticalCurvedList"/>
    <dgm:cxn modelId="{D60F7836-056A-4D7A-A875-9E3DF3C0EBC0}" type="presParOf" srcId="{D1522EEE-8FCE-4C6F-BF28-5D898EB2179A}" destId="{2B4AD10B-3FAB-45C7-97EF-59CC2AC79D6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85493-AEEF-443C-90B6-35545802F341}">
      <dsp:nvSpPr>
        <dsp:cNvPr id="0" name=""/>
        <dsp:cNvSpPr/>
      </dsp:nvSpPr>
      <dsp:spPr>
        <a:xfrm>
          <a:off x="1198444" y="1685"/>
          <a:ext cx="3055281" cy="183316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Arial" panose="020B0604020202020204" pitchFamily="34" charset="0"/>
              <a:cs typeface="Arial" panose="020B0604020202020204" pitchFamily="34" charset="0"/>
            </a:rPr>
            <a:t>Certainty</a:t>
          </a:r>
        </a:p>
      </dsp:txBody>
      <dsp:txXfrm>
        <a:off x="1198444" y="1685"/>
        <a:ext cx="3055281" cy="1833168"/>
      </dsp:txXfrm>
    </dsp:sp>
    <dsp:sp modelId="{ABB954B0-8036-4286-AFBF-DC2821C21284}">
      <dsp:nvSpPr>
        <dsp:cNvPr id="0" name=""/>
        <dsp:cNvSpPr/>
      </dsp:nvSpPr>
      <dsp:spPr>
        <a:xfrm>
          <a:off x="4559254" y="1685"/>
          <a:ext cx="3055281" cy="183316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Arial" panose="020B0604020202020204" pitchFamily="34" charset="0"/>
              <a:cs typeface="Arial" panose="020B0604020202020204" pitchFamily="34" charset="0"/>
            </a:rPr>
            <a:t>Consistency</a:t>
          </a:r>
        </a:p>
      </dsp:txBody>
      <dsp:txXfrm>
        <a:off x="4559254" y="1685"/>
        <a:ext cx="3055281" cy="1833168"/>
      </dsp:txXfrm>
    </dsp:sp>
    <dsp:sp modelId="{7302F545-EB14-45A2-A88F-866C0FBBDE59}">
      <dsp:nvSpPr>
        <dsp:cNvPr id="0" name=""/>
        <dsp:cNvSpPr/>
      </dsp:nvSpPr>
      <dsp:spPr>
        <a:xfrm>
          <a:off x="1198444" y="2140382"/>
          <a:ext cx="3055281" cy="183316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Arial" panose="020B0604020202020204" pitchFamily="34" charset="0"/>
              <a:cs typeface="Arial" panose="020B0604020202020204" pitchFamily="34" charset="0"/>
            </a:rPr>
            <a:t>Communication</a:t>
          </a:r>
        </a:p>
      </dsp:txBody>
      <dsp:txXfrm>
        <a:off x="1198444" y="2140382"/>
        <a:ext cx="3055281" cy="1833168"/>
      </dsp:txXfrm>
    </dsp:sp>
    <dsp:sp modelId="{8E02E3BF-FD00-4260-9A62-86F0C6D5BBEC}">
      <dsp:nvSpPr>
        <dsp:cNvPr id="0" name=""/>
        <dsp:cNvSpPr/>
      </dsp:nvSpPr>
      <dsp:spPr>
        <a:xfrm>
          <a:off x="4559254" y="2140382"/>
          <a:ext cx="3055281" cy="183316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Arial" panose="020B0604020202020204" pitchFamily="34" charset="0"/>
              <a:cs typeface="Arial" panose="020B0604020202020204" pitchFamily="34" charset="0"/>
            </a:rPr>
            <a:t>Choice</a:t>
          </a:r>
        </a:p>
      </dsp:txBody>
      <dsp:txXfrm>
        <a:off x="4559254" y="2140382"/>
        <a:ext cx="3055281" cy="18331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098B2D-D6DF-449B-ADB4-3153DF1C6067}">
      <dsp:nvSpPr>
        <dsp:cNvPr id="0" name=""/>
        <dsp:cNvSpPr/>
      </dsp:nvSpPr>
      <dsp:spPr>
        <a:xfrm>
          <a:off x="-5505406" y="-842914"/>
          <a:ext cx="6555102" cy="6555102"/>
        </a:xfrm>
        <a:prstGeom prst="blockArc">
          <a:avLst>
            <a:gd name="adj1" fmla="val 18900000"/>
            <a:gd name="adj2" fmla="val 2700000"/>
            <a:gd name="adj3" fmla="val 330"/>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171951-E880-4113-B442-8950309F84C1}">
      <dsp:nvSpPr>
        <dsp:cNvPr id="0" name=""/>
        <dsp:cNvSpPr/>
      </dsp:nvSpPr>
      <dsp:spPr>
        <a:xfrm>
          <a:off x="522025" y="304232"/>
          <a:ext cx="10600802" cy="608853"/>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3278"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latin typeface="Arial" panose="020B0604020202020204" pitchFamily="34" charset="0"/>
              <a:cs typeface="Arial" panose="020B0604020202020204" pitchFamily="34" charset="0"/>
            </a:rPr>
            <a:t>Requests to share information</a:t>
          </a:r>
        </a:p>
      </dsp:txBody>
      <dsp:txXfrm>
        <a:off x="522025" y="304232"/>
        <a:ext cx="10600802" cy="608853"/>
      </dsp:txXfrm>
    </dsp:sp>
    <dsp:sp modelId="{6DB3275D-FBE4-4C68-A6F0-C2A49854CC19}">
      <dsp:nvSpPr>
        <dsp:cNvPr id="0" name=""/>
        <dsp:cNvSpPr/>
      </dsp:nvSpPr>
      <dsp:spPr>
        <a:xfrm>
          <a:off x="78416" y="228125"/>
          <a:ext cx="761067" cy="761067"/>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C15B96-D8B7-400E-81B8-646ED607D82E}">
      <dsp:nvSpPr>
        <dsp:cNvPr id="0" name=""/>
        <dsp:cNvSpPr/>
      </dsp:nvSpPr>
      <dsp:spPr>
        <a:xfrm>
          <a:off x="895237" y="1217220"/>
          <a:ext cx="10164515" cy="608853"/>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3278" tIns="22860" rIns="22860" bIns="22860" numCol="1" spcCol="1270" anchor="ctr" anchorCtr="0">
          <a:noAutofit/>
        </a:bodyPr>
        <a:lstStyle/>
        <a:p>
          <a:pPr marL="0" lvl="0" indent="0" algn="l" defTabSz="400050">
            <a:lnSpc>
              <a:spcPct val="90000"/>
            </a:lnSpc>
            <a:spcBef>
              <a:spcPct val="0"/>
            </a:spcBef>
            <a:spcAft>
              <a:spcPct val="35000"/>
            </a:spcAft>
            <a:buNone/>
          </a:pPr>
          <a:r>
            <a:rPr lang="en-GB" sz="900" kern="1200" dirty="0">
              <a:solidFill>
                <a:schemeClr val="tx1"/>
              </a:solidFill>
              <a:latin typeface="Arial" panose="020B0604020202020204" pitchFamily="34" charset="0"/>
              <a:cs typeface="Arial" panose="020B0604020202020204" pitchFamily="34" charset="0"/>
            </a:rPr>
            <a:t> </a:t>
          </a:r>
          <a:r>
            <a:rPr lang="en-GB" sz="1800" b="1" kern="1200" dirty="0">
              <a:solidFill>
                <a:schemeClr val="tx1"/>
              </a:solidFill>
              <a:latin typeface="Arial" panose="020B0604020202020204" pitchFamily="34" charset="0"/>
              <a:cs typeface="Arial" panose="020B0604020202020204" pitchFamily="34" charset="0"/>
            </a:rPr>
            <a:t>Information advice and guidance in accessing higher education </a:t>
          </a:r>
          <a:endParaRPr lang="en-US" sz="1800" b="1" kern="1200" dirty="0">
            <a:solidFill>
              <a:schemeClr val="tx1"/>
            </a:solidFill>
            <a:latin typeface="Arial" panose="020B0604020202020204" pitchFamily="34" charset="0"/>
            <a:cs typeface="Arial" panose="020B0604020202020204" pitchFamily="34" charset="0"/>
          </a:endParaRPr>
        </a:p>
      </dsp:txBody>
      <dsp:txXfrm>
        <a:off x="895237" y="1217220"/>
        <a:ext cx="10164515" cy="608853"/>
      </dsp:txXfrm>
    </dsp:sp>
    <dsp:sp modelId="{98900D68-FD5E-496B-8CD8-CCDB7D4EE6BF}">
      <dsp:nvSpPr>
        <dsp:cNvPr id="0" name=""/>
        <dsp:cNvSpPr/>
      </dsp:nvSpPr>
      <dsp:spPr>
        <a:xfrm>
          <a:off x="514703" y="1141114"/>
          <a:ext cx="761067" cy="761067"/>
        </a:xfrm>
        <a:prstGeom prst="ellipse">
          <a:avLst/>
        </a:prstGeom>
        <a:solidFill>
          <a:schemeClr val="lt1">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99733D-056B-4655-9587-A852046AE279}">
      <dsp:nvSpPr>
        <dsp:cNvPr id="0" name=""/>
        <dsp:cNvSpPr/>
      </dsp:nvSpPr>
      <dsp:spPr>
        <a:xfrm>
          <a:off x="1029142" y="2130209"/>
          <a:ext cx="10030610" cy="608853"/>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3278"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dirty="0">
              <a:solidFill>
                <a:schemeClr val="tx1"/>
              </a:solidFill>
              <a:latin typeface="Arial" panose="020B0604020202020204" pitchFamily="34" charset="0"/>
              <a:cs typeface="Arial" panose="020B0604020202020204" pitchFamily="34" charset="0"/>
            </a:rPr>
            <a:t>Moving on from studying in higher education  </a:t>
          </a:r>
        </a:p>
      </dsp:txBody>
      <dsp:txXfrm>
        <a:off x="1029142" y="2130209"/>
        <a:ext cx="10030610" cy="608853"/>
      </dsp:txXfrm>
    </dsp:sp>
    <dsp:sp modelId="{03213762-F7AF-42BB-BBA3-2C3DEFE73D64}">
      <dsp:nvSpPr>
        <dsp:cNvPr id="0" name=""/>
        <dsp:cNvSpPr/>
      </dsp:nvSpPr>
      <dsp:spPr>
        <a:xfrm>
          <a:off x="648608" y="2054102"/>
          <a:ext cx="761067" cy="761067"/>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FEF7B9-1EE7-49A0-B5D0-D49B54BF77C2}">
      <dsp:nvSpPr>
        <dsp:cNvPr id="0" name=""/>
        <dsp:cNvSpPr/>
      </dsp:nvSpPr>
      <dsp:spPr>
        <a:xfrm>
          <a:off x="895237" y="3043198"/>
          <a:ext cx="10164515" cy="608853"/>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3278" tIns="45720" rIns="45720" bIns="45720" numCol="1" spcCol="1270" anchor="ctr" anchorCtr="0">
          <a:noAutofit/>
        </a:bodyPr>
        <a:lstStyle/>
        <a:p>
          <a:pPr marL="0" lvl="0" indent="0" algn="l" defTabSz="800100">
            <a:lnSpc>
              <a:spcPct val="90000"/>
            </a:lnSpc>
            <a:spcBef>
              <a:spcPct val="0"/>
            </a:spcBef>
            <a:spcAft>
              <a:spcPct val="35000"/>
            </a:spcAft>
            <a:buNone/>
          </a:pPr>
          <a:endParaRPr lang="en-GB" sz="1800" b="1" kern="1200" dirty="0">
            <a:solidFill>
              <a:schemeClr val="tx1"/>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GB" sz="1800" b="1" kern="1200" dirty="0">
              <a:solidFill>
                <a:schemeClr val="tx1"/>
              </a:solidFill>
              <a:latin typeface="Arial" panose="020B0604020202020204" pitchFamily="34" charset="0"/>
              <a:cs typeface="Arial" panose="020B0604020202020204" pitchFamily="34" charset="0"/>
            </a:rPr>
            <a:t>Joining the higher education community  </a:t>
          </a:r>
        </a:p>
        <a:p>
          <a:pPr marL="0" lvl="0" indent="0" algn="l" defTabSz="800100">
            <a:lnSpc>
              <a:spcPct val="90000"/>
            </a:lnSpc>
            <a:spcBef>
              <a:spcPct val="0"/>
            </a:spcBef>
            <a:spcAft>
              <a:spcPct val="35000"/>
            </a:spcAft>
            <a:buNone/>
          </a:pPr>
          <a:endParaRPr lang="en-US" sz="900" b="0" kern="1200" dirty="0">
            <a:solidFill>
              <a:schemeClr val="tx1"/>
            </a:solidFill>
            <a:latin typeface="Arial" panose="020B0604020202020204" pitchFamily="34" charset="0"/>
            <a:cs typeface="Arial" panose="020B0604020202020204" pitchFamily="34" charset="0"/>
          </a:endParaRPr>
        </a:p>
      </dsp:txBody>
      <dsp:txXfrm>
        <a:off x="895237" y="3043198"/>
        <a:ext cx="10164515" cy="608853"/>
      </dsp:txXfrm>
    </dsp:sp>
    <dsp:sp modelId="{1438F966-CF47-49DB-8ABF-DF251862276D}">
      <dsp:nvSpPr>
        <dsp:cNvPr id="0" name=""/>
        <dsp:cNvSpPr/>
      </dsp:nvSpPr>
      <dsp:spPr>
        <a:xfrm>
          <a:off x="514703" y="2967091"/>
          <a:ext cx="761067" cy="761067"/>
        </a:xfrm>
        <a:prstGeom prst="ellipse">
          <a:avLst/>
        </a:prstGeom>
        <a:solidFill>
          <a:schemeClr val="lt1">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0679C1-0754-4B5B-890A-8EB1515150E2}">
      <dsp:nvSpPr>
        <dsp:cNvPr id="0" name=""/>
        <dsp:cNvSpPr/>
      </dsp:nvSpPr>
      <dsp:spPr>
        <a:xfrm>
          <a:off x="458950" y="3956186"/>
          <a:ext cx="10600802" cy="608853"/>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3278"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dirty="0">
              <a:solidFill>
                <a:schemeClr val="tx1"/>
              </a:solidFill>
              <a:latin typeface="Arial" panose="020B0604020202020204" pitchFamily="34" charset="0"/>
              <a:cs typeface="Arial" panose="020B0604020202020204" pitchFamily="34" charset="0"/>
            </a:rPr>
            <a:t>On-course delivery  </a:t>
          </a:r>
          <a:endParaRPr lang="en-US" sz="1800" b="1" kern="1200" dirty="0">
            <a:solidFill>
              <a:schemeClr val="tx1"/>
            </a:solidFill>
            <a:latin typeface="Arial" panose="020B0604020202020204" pitchFamily="34" charset="0"/>
            <a:cs typeface="Arial" panose="020B0604020202020204" pitchFamily="34" charset="0"/>
          </a:endParaRPr>
        </a:p>
      </dsp:txBody>
      <dsp:txXfrm>
        <a:off x="458950" y="3956186"/>
        <a:ext cx="10600802" cy="608853"/>
      </dsp:txXfrm>
    </dsp:sp>
    <dsp:sp modelId="{2B4AD10B-3FAB-45C7-97EF-59CC2AC79D6F}">
      <dsp:nvSpPr>
        <dsp:cNvPr id="0" name=""/>
        <dsp:cNvSpPr/>
      </dsp:nvSpPr>
      <dsp:spPr>
        <a:xfrm>
          <a:off x="78416" y="3880080"/>
          <a:ext cx="761067" cy="761067"/>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ADC25-6782-4BBC-9757-D5A5FF9DAED0}" type="datetimeFigureOut">
              <a:rPr lang="en-GB" smtClean="0"/>
              <a:t>18/06/2023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E2807E-4BCF-4EA3-8107-8F502E9B0FAE}" type="slidenum">
              <a:rPr lang="en-GB" smtClean="0"/>
              <a:t>‹#›</a:t>
            </a:fld>
            <a:endParaRPr lang="en-GB"/>
          </a:p>
        </p:txBody>
      </p:sp>
    </p:spTree>
    <p:extLst>
      <p:ext uri="{BB962C8B-B14F-4D97-AF65-F5344CB8AC3E}">
        <p14:creationId xmlns:p14="http://schemas.microsoft.com/office/powerpoint/2010/main" val="2130826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C9F70086-4B79-1124-37AD-15DA68CA9B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8858BA47-22D3-FB70-6461-6A46315093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a:t>AF</a:t>
            </a:r>
          </a:p>
          <a:p>
            <a:pPr eaLnBrk="1" hangingPunct="1">
              <a:spcBef>
                <a:spcPct val="0"/>
              </a:spcBef>
            </a:pPr>
            <a:endParaRPr lang="en-GB" altLang="en-US"/>
          </a:p>
          <a:p>
            <a:pPr eaLnBrk="1" hangingPunct="1">
              <a:spcBef>
                <a:spcPct val="0"/>
              </a:spcBef>
            </a:pPr>
            <a:r>
              <a:rPr lang="en-GB" altLang="en-US"/>
              <a:t>Education Health and Care Plans are a new feature of the reformed system and replace Statements of SEN. These are statutory documents, the eligibility for which is based on educational need. </a:t>
            </a:r>
          </a:p>
          <a:p>
            <a:pPr eaLnBrk="1" hangingPunct="1">
              <a:spcBef>
                <a:spcPct val="0"/>
              </a:spcBef>
            </a:pPr>
            <a:endParaRPr lang="en-GB" altLang="en-US"/>
          </a:p>
          <a:p>
            <a:pPr eaLnBrk="1" hangingPunct="1">
              <a:spcBef>
                <a:spcPct val="0"/>
              </a:spcBef>
            </a:pPr>
            <a:r>
              <a:rPr lang="en-GB" altLang="en-US"/>
              <a:t>Related to my earlier point on the identification, by health, of a SEN or disability – it is important to note that health services can request that a local authorities carry out EHC assessments. Again highlighting the importance of early identification and planning in order to achieve the best outcomes for children and young people at all life stages right into transition to adulthood and beyond. </a:t>
            </a:r>
          </a:p>
          <a:p>
            <a:pPr eaLnBrk="1" hangingPunct="1">
              <a:spcBef>
                <a:spcPct val="0"/>
              </a:spcBef>
            </a:pPr>
            <a:endParaRPr lang="en-GB" altLang="en-US"/>
          </a:p>
        </p:txBody>
      </p:sp>
      <p:sp>
        <p:nvSpPr>
          <p:cNvPr id="26628" name="Slide Number Placeholder 3">
            <a:extLst>
              <a:ext uri="{FF2B5EF4-FFF2-40B4-BE49-F238E27FC236}">
                <a16:creationId xmlns:a16="http://schemas.microsoft.com/office/drawing/2014/main" id="{7ED3AC63-3D3B-3B01-13C6-06FEEB7A1B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AB0091-8E95-4FF9-B7B5-21AC39BA8FB8}" type="slidenum">
              <a:rPr lang="en-US" altLang="en-US">
                <a:latin typeface="Arial" panose="020B0604020202020204" pitchFamily="34" charset="0"/>
              </a:rPr>
              <a:pPr>
                <a:spcBef>
                  <a:spcPct val="0"/>
                </a:spcBef>
              </a:pPr>
              <a:t>9</a:t>
            </a:fld>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a:t>You may have seen this graphic which was generated as part of the Preparing For Adulthood programme. These preparing for adulthood outcomes are vital elements and should help to focus our thinking on transition. There are four key outcomes, good health, independent living, friends, relationships and community and employment and careers. </a:t>
            </a:r>
          </a:p>
          <a:p>
            <a:endParaRPr lang="en-GB" altLang="en-US"/>
          </a:p>
          <a:p>
            <a:r>
              <a:rPr lang="en-GB" altLang="en-US"/>
              <a:t>It is important that we remember that a fulfilling adult life is big</a:t>
            </a:r>
            <a:r>
              <a:rPr lang="en-GB" altLang="en-US" baseline="0"/>
              <a:t> and complex, and made up of lots of elements. It </a:t>
            </a:r>
            <a:r>
              <a:rPr lang="en-GB" altLang="en-US"/>
              <a:t>does not just include independent living, or employment opportunities, but is much broader than that. </a:t>
            </a:r>
          </a:p>
          <a:p>
            <a:endParaRPr lang="en-GB"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fld id="{D543D719-E44D-4212-992C-D002B5DACB2C}" type="slidenum">
              <a:rPr lang="en-US" altLang="en-US" smtClean="0"/>
              <a:pPr/>
              <a:t>27</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E260F26D-2B92-4635-9E91-A06E115F64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0F9A4B3-47B1-46C2-A7F2-229182313A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MS PGothic" panose="020B0600070205080204" pitchFamily="34" charset="-128"/>
            </a:endParaRPr>
          </a:p>
        </p:txBody>
      </p:sp>
      <p:sp>
        <p:nvSpPr>
          <p:cNvPr id="40964" name="Slide Number Placeholder 3">
            <a:extLst>
              <a:ext uri="{FF2B5EF4-FFF2-40B4-BE49-F238E27FC236}">
                <a16:creationId xmlns:a16="http://schemas.microsoft.com/office/drawing/2014/main" id="{623B773B-936C-44A4-AB72-A3EF8F50EF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6659F335-154F-4B00-9AC3-61D2537B870C}"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30</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40965" name="Footer Placeholder 4">
            <a:extLst>
              <a:ext uri="{FF2B5EF4-FFF2-40B4-BE49-F238E27FC236}">
                <a16:creationId xmlns:a16="http://schemas.microsoft.com/office/drawing/2014/main" id="{6CFA40EA-7EBE-4631-82B3-415D8AFF3395}"/>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RoIS F2F 16.1.15</a:t>
            </a:r>
          </a:p>
        </p:txBody>
      </p:sp>
    </p:spTree>
    <p:extLst>
      <p:ext uri="{BB962C8B-B14F-4D97-AF65-F5344CB8AC3E}">
        <p14:creationId xmlns:p14="http://schemas.microsoft.com/office/powerpoint/2010/main" val="1742030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Calibri" panose="020F0502020204030204" pitchFamily="34" charset="0"/>
                <a:ea typeface="Calibri" panose="020F0502020204030204" pitchFamily="34" charset="0"/>
              </a:rPr>
              <a:t>Conference theme: Retaining compassion in constrained economic times - nurturing confidence and building resilient mental health support systems for staff and students</a:t>
            </a:r>
            <a:r>
              <a:rPr lang="en-GB" sz="1800" dirty="0">
                <a:effectLst/>
                <a:latin typeface="Calibri" panose="020F0502020204030204" pitchFamily="34" charset="0"/>
                <a:ea typeface="Calibri" panose="020F0502020204030204" pitchFamily="34" charset="0"/>
              </a:rPr>
              <a:t>.</a:t>
            </a:r>
          </a:p>
          <a:p>
            <a:r>
              <a:rPr lang="en-GB" sz="1800" dirty="0">
                <a:effectLst/>
                <a:latin typeface="Calibri" panose="020F0502020204030204" pitchFamily="34" charset="0"/>
                <a:ea typeface="Calibri" panose="020F0502020204030204" pitchFamily="34" charset="0"/>
              </a:rPr>
              <a:t>It seeks to address the challenges staff may be experiencing when faced with the pressures from Covid, lack of funding and an increase in need: with a doubling of the numbers of children with Educational Health Care Plans since 2016, and an acceleration of these numbers since Covid, schools are struggling with a backlog, and a key factor for teachers leaving the profession is a lack of training in managing behaviour and students with complex needs. The Disability Students’ Allowance system is changing, with the potential for instability and insecurity for current roles and responsibilities, and there is a need to ensure that staff are equipped with the most up to date information, easing student transitions and access to critical support. At university, the number of learners applying to and entering HE with mental health conditions is increasing with associated risks of lower rates of continuation, attainment and progression, and the cost of living crisis is continuing to impact on all students' engagement with their studies, with 1 in 5 students considering dropping out. Knowing how to navigate the current climate and building confidence with students is paramount for professional development.</a:t>
            </a:r>
          </a:p>
          <a:p>
            <a:r>
              <a:rPr lang="en-GB" sz="1800" dirty="0">
                <a:effectLst/>
                <a:latin typeface="Calibri" panose="020F0502020204030204" pitchFamily="34" charset="0"/>
                <a:ea typeface="Calibri" panose="020F0502020204030204" pitchFamily="34" charset="0"/>
              </a:rPr>
              <a:t> </a:t>
            </a:r>
          </a:p>
          <a:p>
            <a:r>
              <a:rPr lang="en-GB" sz="1800" dirty="0">
                <a:effectLst/>
                <a:latin typeface="Calibri" panose="020F0502020204030204" pitchFamily="34" charset="0"/>
                <a:ea typeface="Calibri" panose="020F0502020204030204" pitchFamily="34" charset="0"/>
              </a:rPr>
              <a:t>This conference is an opportunity to explore how schools, colleges and universities can support the mental health of staff and learners throughout the learner journey, what a healthy institution looks like and how sectors can facilitate preparation for HE through early</a:t>
            </a:r>
            <a:r>
              <a:rPr lang="en-GB" sz="1800" b="1" dirty="0">
                <a:effectLst/>
                <a:latin typeface="Calibri" panose="020F0502020204030204" pitchFamily="34" charset="0"/>
                <a:ea typeface="Calibri" panose="020F0502020204030204" pitchFamily="34" charset="0"/>
              </a:rPr>
              <a:t> </a:t>
            </a:r>
            <a:r>
              <a:rPr lang="en-GB" sz="1800" dirty="0">
                <a:effectLst/>
                <a:latin typeface="Calibri" panose="020F0502020204030204" pitchFamily="34" charset="0"/>
                <a:ea typeface="Calibri" panose="020F0502020204030204" pitchFamily="34" charset="0"/>
              </a:rPr>
              <a:t>disclosure to encourage students and staff to come forward for support.</a:t>
            </a:r>
          </a:p>
          <a:p>
            <a:r>
              <a:rPr lang="en-GB" sz="1800" dirty="0">
                <a:effectLst/>
                <a:latin typeface="Calibri" panose="020F0502020204030204" pitchFamily="34" charset="0"/>
                <a:ea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The conference will be predominately for staff working in educational institutions (HE, FE, schools), but we recognise that staff in other sectors (health, social care etc) contribute to student well being and we will invite representatives from these sectors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endParaRPr lang="en-US" b="1" dirty="0">
              <a:cs typeface="Calibri"/>
            </a:endParaRPr>
          </a:p>
        </p:txBody>
      </p:sp>
      <p:sp>
        <p:nvSpPr>
          <p:cNvPr id="4" name="Slide Number Placeholder 3"/>
          <p:cNvSpPr>
            <a:spLocks noGrp="1"/>
          </p:cNvSpPr>
          <p:nvPr>
            <p:ph type="sldNum" sz="quarter" idx="5"/>
          </p:nvPr>
        </p:nvSpPr>
        <p:spPr/>
        <p:txBody>
          <a:bodyPr/>
          <a:lstStyle/>
          <a:p>
            <a:fld id="{EBB3D48D-9753-49D9-9863-7B5ACC300D1E}" type="slidenum">
              <a:rPr lang="en-GB" smtClean="0"/>
              <a:t>52</a:t>
            </a:fld>
            <a:endParaRPr lang="en-GB"/>
          </a:p>
        </p:txBody>
      </p:sp>
    </p:spTree>
    <p:extLst>
      <p:ext uri="{BB962C8B-B14F-4D97-AF65-F5344CB8AC3E}">
        <p14:creationId xmlns:p14="http://schemas.microsoft.com/office/powerpoint/2010/main" val="2431152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JV</a:t>
            </a:r>
          </a:p>
        </p:txBody>
      </p:sp>
      <p:sp>
        <p:nvSpPr>
          <p:cNvPr id="4" name="Slide Number Placeholder 3"/>
          <p:cNvSpPr>
            <a:spLocks noGrp="1"/>
          </p:cNvSpPr>
          <p:nvPr>
            <p:ph type="sldNum" sz="quarter" idx="5"/>
          </p:nvPr>
        </p:nvSpPr>
        <p:spPr/>
        <p:txBody>
          <a:bodyPr/>
          <a:lstStyle/>
          <a:p>
            <a:fld id="{EBB3D48D-9753-49D9-9863-7B5ACC300D1E}" type="slidenum">
              <a:rPr lang="en-GB" smtClean="0"/>
              <a:t>54</a:t>
            </a:fld>
            <a:endParaRPr lang="en-GB"/>
          </a:p>
        </p:txBody>
      </p:sp>
    </p:spTree>
    <p:extLst>
      <p:ext uri="{BB962C8B-B14F-4D97-AF65-F5344CB8AC3E}">
        <p14:creationId xmlns:p14="http://schemas.microsoft.com/office/powerpoint/2010/main" val="33222720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200"/>
              </a:spcBef>
              <a:spcAft>
                <a:spcPts val="200"/>
              </a:spcAft>
              <a:buFont typeface="Arial,Sans-Serif"/>
              <a:buChar char="•"/>
            </a:pPr>
            <a:r>
              <a:rPr lang="en-US">
                <a:cs typeface="Calibri"/>
              </a:rPr>
              <a:t>Range of conditions which overlap in strengths and challenges</a:t>
            </a:r>
          </a:p>
          <a:p>
            <a:pPr marL="285750" indent="-285750">
              <a:lnSpc>
                <a:spcPct val="90000"/>
              </a:lnSpc>
              <a:spcBef>
                <a:spcPts val="1200"/>
              </a:spcBef>
              <a:spcAft>
                <a:spcPts val="200"/>
              </a:spcAft>
              <a:buFont typeface="Arial,Sans-Serif"/>
              <a:buChar char="•"/>
            </a:pPr>
            <a:r>
              <a:rPr lang="en-US">
                <a:cs typeface="Calibri"/>
              </a:rPr>
              <a:t>Neuro-normativity = a "normal" way of processing information and engaging &gt;&gt; divergent from this and respectful of strengths as pat of it.</a:t>
            </a:r>
          </a:p>
          <a:p>
            <a:pPr marL="285750" indent="-285750">
              <a:lnSpc>
                <a:spcPct val="90000"/>
              </a:lnSpc>
              <a:spcBef>
                <a:spcPts val="1200"/>
              </a:spcBef>
              <a:spcAft>
                <a:spcPts val="200"/>
              </a:spcAft>
              <a:buFont typeface="Arial,Sans-Serif"/>
              <a:buChar char="•"/>
            </a:pPr>
            <a:r>
              <a:rPr lang="en-US"/>
              <a:t>(Kapp, 2020:2)</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BB3D48D-9753-49D9-9863-7B5ACC300D1E}" type="slidenum">
              <a:rPr lang="en-GB" smtClean="0"/>
              <a:t>55</a:t>
            </a:fld>
            <a:endParaRPr lang="en-GB"/>
          </a:p>
        </p:txBody>
      </p:sp>
    </p:spTree>
    <p:extLst>
      <p:ext uri="{BB962C8B-B14F-4D97-AF65-F5344CB8AC3E}">
        <p14:creationId xmlns:p14="http://schemas.microsoft.com/office/powerpoint/2010/main" val="2992380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HA</a:t>
            </a:r>
          </a:p>
        </p:txBody>
      </p:sp>
      <p:sp>
        <p:nvSpPr>
          <p:cNvPr id="4" name="Slide Number Placeholder 3"/>
          <p:cNvSpPr>
            <a:spLocks noGrp="1"/>
          </p:cNvSpPr>
          <p:nvPr>
            <p:ph type="sldNum" sz="quarter" idx="5"/>
          </p:nvPr>
        </p:nvSpPr>
        <p:spPr/>
        <p:txBody>
          <a:bodyPr/>
          <a:lstStyle/>
          <a:p>
            <a:fld id="{EBB3D48D-9753-49D9-9863-7B5ACC300D1E}" type="slidenum">
              <a:rPr lang="en-GB" smtClean="0"/>
              <a:t>57</a:t>
            </a:fld>
            <a:endParaRPr lang="en-GB"/>
          </a:p>
        </p:txBody>
      </p:sp>
    </p:spTree>
    <p:extLst>
      <p:ext uri="{BB962C8B-B14F-4D97-AF65-F5344CB8AC3E}">
        <p14:creationId xmlns:p14="http://schemas.microsoft.com/office/powerpoint/2010/main" val="930851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HA</a:t>
            </a:r>
          </a:p>
          <a:p>
            <a:endParaRPr lang="en-US">
              <a:cs typeface="Calibri"/>
            </a:endParaRPr>
          </a:p>
          <a:p>
            <a:r>
              <a:rPr lang="en-US" b="1" dirty="0">
                <a:cs typeface="Calibri"/>
              </a:rPr>
              <a:t>Aim to have finished by 3.30 </a:t>
            </a:r>
          </a:p>
        </p:txBody>
      </p:sp>
      <p:sp>
        <p:nvSpPr>
          <p:cNvPr id="4" name="Slide Number Placeholder 3"/>
          <p:cNvSpPr>
            <a:spLocks noGrp="1"/>
          </p:cNvSpPr>
          <p:nvPr>
            <p:ph type="sldNum" sz="quarter" idx="5"/>
          </p:nvPr>
        </p:nvSpPr>
        <p:spPr/>
        <p:txBody>
          <a:bodyPr/>
          <a:lstStyle/>
          <a:p>
            <a:fld id="{EBB3D48D-9753-49D9-9863-7B5ACC300D1E}" type="slidenum">
              <a:rPr lang="en-GB" smtClean="0"/>
              <a:t>58</a:t>
            </a:fld>
            <a:endParaRPr lang="en-GB"/>
          </a:p>
        </p:txBody>
      </p:sp>
    </p:spTree>
    <p:extLst>
      <p:ext uri="{BB962C8B-B14F-4D97-AF65-F5344CB8AC3E}">
        <p14:creationId xmlns:p14="http://schemas.microsoft.com/office/powerpoint/2010/main" val="4011820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Hubble, S. and Bolton, P. (2021) </a:t>
            </a:r>
            <a:r>
              <a:rPr lang="en-GB" b="0" i="0" dirty="0">
                <a:solidFill>
                  <a:srgbClr val="FFFFFF"/>
                </a:solidFill>
                <a:effectLst/>
                <a:latin typeface="national"/>
              </a:rPr>
              <a:t>Support for disabled students in higher education in England. Briefing Paper, </a:t>
            </a:r>
            <a:r>
              <a:rPr lang="en-GB" dirty="0"/>
              <a:t>Number 8716, 22 February 2021 </a:t>
            </a:r>
            <a:r>
              <a:rPr lang="en-GB" b="0" i="0" dirty="0">
                <a:solidFill>
                  <a:srgbClr val="FFFFFF"/>
                </a:solidFill>
                <a:effectLst/>
                <a:latin typeface="national"/>
              </a:rPr>
              <a:t> https://commonslibrary.parliament.uk/research-briefings/cbp-8716/ </a:t>
            </a:r>
          </a:p>
          <a:p>
            <a:endParaRPr lang="en-GB" b="0" i="0" dirty="0">
              <a:solidFill>
                <a:srgbClr val="393939"/>
              </a:solidFill>
              <a:effectLst/>
              <a:latin typeface="national"/>
            </a:endParaRPr>
          </a:p>
          <a:p>
            <a:r>
              <a:rPr lang="en-GB" dirty="0"/>
              <a:t>Access and Participation Plans (APPs) &gt;&gt; </a:t>
            </a:r>
          </a:p>
          <a:p>
            <a:endParaRPr lang="en-GB" b="0" i="0" dirty="0">
              <a:solidFill>
                <a:srgbClr val="393939"/>
              </a:solidFill>
              <a:effectLst/>
              <a:latin typeface="national"/>
            </a:endParaRPr>
          </a:p>
          <a:p>
            <a:r>
              <a:rPr lang="en-GB" b="0" i="0" dirty="0">
                <a:solidFill>
                  <a:srgbClr val="393939"/>
                </a:solidFill>
                <a:effectLst/>
                <a:latin typeface="national"/>
              </a:rPr>
              <a:t>The number of students in higher education with a known disability is increasing. In 2019/20 332,300 UK higher education students said that they had a disability of some kind, this was 17.3% of all home students. The number of students with a known disability has increased by 106,000 or 47% since 2014/15. Much of this increase has been in those reporting a mental health condition.</a:t>
            </a:r>
            <a:endParaRPr lang="en-GB" dirty="0"/>
          </a:p>
        </p:txBody>
      </p:sp>
      <p:sp>
        <p:nvSpPr>
          <p:cNvPr id="4" name="Slide Number Placeholder 3"/>
          <p:cNvSpPr>
            <a:spLocks noGrp="1"/>
          </p:cNvSpPr>
          <p:nvPr>
            <p:ph type="sldNum" sz="quarter" idx="5"/>
          </p:nvPr>
        </p:nvSpPr>
        <p:spPr/>
        <p:txBody>
          <a:bodyPr/>
          <a:lstStyle/>
          <a:p>
            <a:fld id="{367E7A83-226A-CD4E-A78C-D711F987754B}" type="slidenum">
              <a:rPr lang="en-US" smtClean="0"/>
              <a:t>59</a:t>
            </a:fld>
            <a:endParaRPr lang="en-US"/>
          </a:p>
        </p:txBody>
      </p:sp>
    </p:spTree>
    <p:extLst>
      <p:ext uri="{BB962C8B-B14F-4D97-AF65-F5344CB8AC3E}">
        <p14:creationId xmlns:p14="http://schemas.microsoft.com/office/powerpoint/2010/main" val="3399452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disclosure</a:t>
            </a:r>
            <a:r>
              <a:rPr lang="en-US" baseline="0" dirty="0"/>
              <a:t> rather than more autistic people </a:t>
            </a:r>
            <a:r>
              <a:rPr lang="en-US" dirty="0"/>
              <a:t>12815 in 2018/19 &gt;&gt; 16685 2020/21</a:t>
            </a:r>
            <a:endParaRPr lang="en-US" baseline="0" dirty="0"/>
          </a:p>
          <a:p>
            <a:endParaRPr lang="en-US" dirty="0"/>
          </a:p>
          <a:p>
            <a:r>
              <a:rPr lang="en-US" dirty="0"/>
              <a:t>Likely</a:t>
            </a:r>
            <a:r>
              <a:rPr lang="en-US" baseline="0" dirty="0"/>
              <a:t> much higher – non disclosure, diagnostic process, girls/women, two or more</a:t>
            </a:r>
            <a:endParaRPr lang="en-US" dirty="0"/>
          </a:p>
        </p:txBody>
      </p:sp>
      <p:sp>
        <p:nvSpPr>
          <p:cNvPr id="4" name="Slide Number Placeholder 3"/>
          <p:cNvSpPr>
            <a:spLocks noGrp="1"/>
          </p:cNvSpPr>
          <p:nvPr>
            <p:ph type="sldNum" sz="quarter" idx="10"/>
          </p:nvPr>
        </p:nvSpPr>
        <p:spPr/>
        <p:txBody>
          <a:bodyPr/>
          <a:lstStyle/>
          <a:p>
            <a:fld id="{367E7A83-226A-CD4E-A78C-D711F987754B}" type="slidenum">
              <a:rPr lang="en-US" smtClean="0"/>
              <a:t>60</a:t>
            </a:fld>
            <a:endParaRPr lang="en-US"/>
          </a:p>
        </p:txBody>
      </p:sp>
    </p:spTree>
    <p:extLst>
      <p:ext uri="{BB962C8B-B14F-4D97-AF65-F5344CB8AC3E}">
        <p14:creationId xmlns:p14="http://schemas.microsoft.com/office/powerpoint/2010/main" val="2619601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rial" panose="020B0604020202020204" pitchFamily="34" charset="0"/>
              </a:rPr>
              <a:t>A number of academic </a:t>
            </a:r>
            <a:r>
              <a:rPr lang="en-US" sz="1800" b="0" i="0" dirty="0" err="1">
                <a:solidFill>
                  <a:srgbClr val="000000"/>
                </a:solidFill>
                <a:effectLst/>
                <a:latin typeface="Arial" panose="020B0604020202020204" pitchFamily="34" charset="0"/>
              </a:rPr>
              <a:t>programmes</a:t>
            </a:r>
            <a:r>
              <a:rPr lang="en-US" sz="1800" b="0" i="0" dirty="0">
                <a:solidFill>
                  <a:srgbClr val="000000"/>
                </a:solidFill>
                <a:effectLst/>
                <a:latin typeface="Arial" panose="020B0604020202020204" pitchFamily="34" charset="0"/>
              </a:rPr>
              <a:t> indicate higher proportions of autistic students compared with those reporting Other Disability and No Disability (see, Table 1.). This is particularly the case with respect to creative arts and design, where autistic women are more likely than the males to take these degrees (19% of autistic males and 23% of autistic females). Autistic representation in these subjects is almost three times higher as a proportion than students with No Disability (7% for males and 9% for females). Autistic students are similarly over-represented in computer science. Around 16% of autistic males and 4% autistic females had graduated with a degree in this academic </a:t>
            </a:r>
            <a:r>
              <a:rPr lang="en-US" sz="1800" b="0" i="0" dirty="0" err="1">
                <a:solidFill>
                  <a:srgbClr val="000000"/>
                </a:solidFill>
                <a:effectLst/>
                <a:latin typeface="Arial" panose="020B0604020202020204" pitchFamily="34" charset="0"/>
              </a:rPr>
              <a:t>programme</a:t>
            </a:r>
            <a:r>
              <a:rPr lang="en-US" sz="1800" b="0" i="0" dirty="0">
                <a:solidFill>
                  <a:srgbClr val="000000"/>
                </a:solidFill>
                <a:effectLst/>
                <a:latin typeface="Arial" panose="020B0604020202020204" pitchFamily="34" charset="0"/>
              </a:rPr>
              <a:t> compared to 7% of males and 1% of females with No Disability respectively.  </a:t>
            </a:r>
          </a:p>
          <a:p>
            <a:r>
              <a:rPr lang="en-GB" b="0" i="0" dirty="0">
                <a:solidFill>
                  <a:srgbClr val="000000"/>
                </a:solidFill>
                <a:effectLst/>
                <a:latin typeface="WordVisi_MSFontService"/>
              </a:rPr>
              <a:t>By contrast, there are academic programmes with lower proportions of autistic students. Interestingly, these include STEM subjects such as Engineering and Technology (6% autistic males compared to 12% males with No Disability) and Allied Medicine degrees where the percentage of autistic female graduates was less than half (6%) as compared to women with Other Disability (13%) and women with No Disability (13%).</a:t>
            </a:r>
            <a:endParaRPr lang="en-GB" b="1" dirty="0">
              <a:cs typeface="Calibri"/>
            </a:endParaRPr>
          </a:p>
        </p:txBody>
      </p:sp>
      <p:sp>
        <p:nvSpPr>
          <p:cNvPr id="4" name="Slide Number Placeholder 3"/>
          <p:cNvSpPr>
            <a:spLocks noGrp="1"/>
          </p:cNvSpPr>
          <p:nvPr>
            <p:ph type="sldNum" sz="quarter" idx="10"/>
          </p:nvPr>
        </p:nvSpPr>
        <p:spPr/>
        <p:txBody>
          <a:bodyPr/>
          <a:lstStyle/>
          <a:p>
            <a:fld id="{F355ABDC-6535-4210-8949-00526A92E3D7}" type="slidenum">
              <a:rPr lang="en-GB" smtClean="0"/>
              <a:t>61</a:t>
            </a:fld>
            <a:endParaRPr lang="en-GB"/>
          </a:p>
        </p:txBody>
      </p:sp>
    </p:spTree>
    <p:extLst>
      <p:ext uri="{BB962C8B-B14F-4D97-AF65-F5344CB8AC3E}">
        <p14:creationId xmlns:p14="http://schemas.microsoft.com/office/powerpoint/2010/main" val="733794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All of us here had support to prepare for our adult lives, through families, communities and different services, either universal like GPs, Schools etc, or more targeted services. </a:t>
            </a:r>
          </a:p>
          <a:p>
            <a:endParaRPr lang="en-GB" altLang="en-US"/>
          </a:p>
          <a:p>
            <a:r>
              <a:rPr lang="en-GB" altLang="en-US"/>
              <a:t>We can support children and young people from birth, giving them opportunities to practice decision making. To understand the consequences of their decisions, and how to learn from any mistakes they might make. Failing and making poor choices is something we all have done, and we often learn most from the decisions which didn’t go well. </a:t>
            </a:r>
          </a:p>
          <a:p>
            <a:endParaRPr lang="en-GB" altLang="en-US"/>
          </a:p>
          <a:p>
            <a:r>
              <a:rPr lang="en-GB" altLang="en-US"/>
              <a:t>Young people have rights in relation to making their own decisions about their EHC plan from the end of the academic year in which they turn 16. They have the right to request an assessment, to make representations about what goes into their plan, and to choose which institution they wish to attend. These are importance decisions, and as parents you can support young people to understand them well in advance of this point. What kind of subjects would they like to study? What sort of institution would they like to go to? You can help them to attend open days at different schools or colleges so that they can get a real sense of what a placement would be like. </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1EAABD8-DCD2-4E62-825A-49EA773EE8F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95509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B3D48D-9753-49D9-9863-7B5ACC300D1E}" type="slidenum">
              <a:rPr lang="en-GB" smtClean="0"/>
              <a:t>62</a:t>
            </a:fld>
            <a:endParaRPr lang="en-GB"/>
          </a:p>
        </p:txBody>
      </p:sp>
    </p:spTree>
    <p:extLst>
      <p:ext uri="{BB962C8B-B14F-4D97-AF65-F5344CB8AC3E}">
        <p14:creationId xmlns:p14="http://schemas.microsoft.com/office/powerpoint/2010/main" val="3480224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HA</a:t>
            </a:r>
          </a:p>
        </p:txBody>
      </p:sp>
      <p:sp>
        <p:nvSpPr>
          <p:cNvPr id="4" name="Slide Number Placeholder 3"/>
          <p:cNvSpPr>
            <a:spLocks noGrp="1"/>
          </p:cNvSpPr>
          <p:nvPr>
            <p:ph type="sldNum" sz="quarter" idx="5"/>
          </p:nvPr>
        </p:nvSpPr>
        <p:spPr/>
        <p:txBody>
          <a:bodyPr/>
          <a:lstStyle/>
          <a:p>
            <a:fld id="{EBB3D48D-9753-49D9-9863-7B5ACC300D1E}" type="slidenum">
              <a:rPr lang="en-GB" smtClean="0"/>
              <a:t>63</a:t>
            </a:fld>
            <a:endParaRPr lang="en-GB"/>
          </a:p>
        </p:txBody>
      </p:sp>
    </p:spTree>
    <p:extLst>
      <p:ext uri="{BB962C8B-B14F-4D97-AF65-F5344CB8AC3E}">
        <p14:creationId xmlns:p14="http://schemas.microsoft.com/office/powerpoint/2010/main" val="3144925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JV</a:t>
            </a:r>
          </a:p>
        </p:txBody>
      </p:sp>
      <p:sp>
        <p:nvSpPr>
          <p:cNvPr id="4" name="Slide Number Placeholder 3"/>
          <p:cNvSpPr>
            <a:spLocks noGrp="1"/>
          </p:cNvSpPr>
          <p:nvPr>
            <p:ph type="sldNum" sz="quarter" idx="5"/>
          </p:nvPr>
        </p:nvSpPr>
        <p:spPr/>
        <p:txBody>
          <a:bodyPr/>
          <a:lstStyle/>
          <a:p>
            <a:fld id="{EBB3D48D-9753-49D9-9863-7B5ACC300D1E}" type="slidenum">
              <a:rPr lang="en-GB" smtClean="0"/>
              <a:t>65</a:t>
            </a:fld>
            <a:endParaRPr lang="en-GB"/>
          </a:p>
        </p:txBody>
      </p:sp>
    </p:spTree>
    <p:extLst>
      <p:ext uri="{BB962C8B-B14F-4D97-AF65-F5344CB8AC3E}">
        <p14:creationId xmlns:p14="http://schemas.microsoft.com/office/powerpoint/2010/main" val="22815903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JV / HA </a:t>
            </a:r>
            <a:endParaRPr lang="en-US"/>
          </a:p>
          <a:p>
            <a:r>
              <a:rPr lang="en-US"/>
              <a:t>Listen to the neurodivergent person when they explain their challenges and take the time (or pay someone to take the time) to navigate these challenges. In my opinion, there is nothing we can't do, just things we haven't yet figured out how to do in a sustainable way....The biggest thing missing for me in my employment journey has been employers willing to take the time to help me achieve my full potential. I really </a:t>
            </a:r>
            <a:r>
              <a:rPr lang="en-US" err="1"/>
              <a:t>really</a:t>
            </a:r>
            <a:r>
              <a:rPr lang="en-US"/>
              <a:t> believe that ND workers have at least as much, and in some ways much </a:t>
            </a:r>
            <a:r>
              <a:rPr lang="en-US" err="1"/>
              <a:t>much</a:t>
            </a:r>
            <a:r>
              <a:rPr lang="en-US"/>
              <a:t> more to offer than NT workers, but we take longer to understand and settle in. I think investing time in individual ND employees, not on hiring strategies, is a very good investment for the loyalty, attention to detail and creative thinking which will come in return.  </a:t>
            </a:r>
            <a:endParaRPr lang="en-US">
              <a:cs typeface="Calibri"/>
            </a:endParaRPr>
          </a:p>
        </p:txBody>
      </p:sp>
      <p:sp>
        <p:nvSpPr>
          <p:cNvPr id="4" name="Slide Number Placeholder 3"/>
          <p:cNvSpPr>
            <a:spLocks noGrp="1"/>
          </p:cNvSpPr>
          <p:nvPr>
            <p:ph type="sldNum" sz="quarter" idx="5"/>
          </p:nvPr>
        </p:nvSpPr>
        <p:spPr/>
        <p:txBody>
          <a:bodyPr/>
          <a:lstStyle/>
          <a:p>
            <a:fld id="{EBB3D48D-9753-49D9-9863-7B5ACC300D1E}" type="slidenum">
              <a:rPr lang="en-GB" smtClean="0"/>
              <a:t>67</a:t>
            </a:fld>
            <a:endParaRPr lang="en-GB"/>
          </a:p>
        </p:txBody>
      </p:sp>
    </p:spTree>
    <p:extLst>
      <p:ext uri="{BB962C8B-B14F-4D97-AF65-F5344CB8AC3E}">
        <p14:creationId xmlns:p14="http://schemas.microsoft.com/office/powerpoint/2010/main" val="3903891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https://www.udemy.com/course/employability-skills-for-autistic-students-and-graduates/</a:t>
            </a:r>
          </a:p>
        </p:txBody>
      </p:sp>
      <p:sp>
        <p:nvSpPr>
          <p:cNvPr id="4" name="Slide Number Placeholder 3"/>
          <p:cNvSpPr>
            <a:spLocks noGrp="1"/>
          </p:cNvSpPr>
          <p:nvPr>
            <p:ph type="sldNum" sz="quarter" idx="5"/>
          </p:nvPr>
        </p:nvSpPr>
        <p:spPr/>
        <p:txBody>
          <a:bodyPr/>
          <a:lstStyle/>
          <a:p>
            <a:fld id="{EBB3D48D-9753-49D9-9863-7B5ACC300D1E}" type="slidenum">
              <a:rPr lang="en-GB" smtClean="0"/>
              <a:t>68</a:t>
            </a:fld>
            <a:endParaRPr lang="en-GB"/>
          </a:p>
        </p:txBody>
      </p:sp>
    </p:spTree>
    <p:extLst>
      <p:ext uri="{BB962C8B-B14F-4D97-AF65-F5344CB8AC3E}">
        <p14:creationId xmlns:p14="http://schemas.microsoft.com/office/powerpoint/2010/main" val="3836591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0a4e9d09bc_0_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0a4e9d09bc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0a4e9d09bc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0a4e9d09bc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a4e9d09bc_0_6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a4e9d09bc_0_6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All of us here had support to prepare for our adult lives, through families, communities and different services, either universal like GPs, Schools etc, or more targeted services. </a:t>
            </a:r>
          </a:p>
          <a:p>
            <a:endParaRPr lang="en-GB" altLang="en-US"/>
          </a:p>
          <a:p>
            <a:r>
              <a:rPr lang="en-GB" altLang="en-US"/>
              <a:t>We can support children and young people from birth, giving them opportunities to practice decision making. To understand the consequences of their decisions, and how to learn from any mistakes they might make. Failing and making poor choices is something we all have done, and we often learn most from the decisions which didn’t go well. </a:t>
            </a:r>
          </a:p>
          <a:p>
            <a:endParaRPr lang="en-GB" altLang="en-US"/>
          </a:p>
          <a:p>
            <a:r>
              <a:rPr lang="en-GB" altLang="en-US"/>
              <a:t>Young people have rights in relation to making their own decisions about their EHC plan from the end of the academic year in which they turn 16. They have the right to request an assessment, to make representations about what goes into their plan, and to choose which institution they wish to attend. These are importance decisions, and as parents you can support young people to understand them well in advance of this point. What kind of subjects would they like to study? What sort of institution would they like to go to? You can help them to attend open days at different schools or colleges so that they can get a real sense of what a placement would be like. </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21EAABD8-DCD2-4E62-825A-49EA773EE8F8}"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068250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0a4e9d09bc_0_6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0a4e9d09bc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0a4e9d09bc_0_6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0a4e9d09bc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52e5cfc1b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252e5cfc1b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52e5cfc1bb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252e5cfc1b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52a365fec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252a365fec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e3b660c9cc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e3b660c9c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0a4e9d09bc_0_6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0a4e9d09bc_0_6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52a365fec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52a365fe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52d84cb58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52d84cb58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52e5cfc1bb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52e5cfc1b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a:t>You will see from the other specific talks on</a:t>
            </a:r>
            <a:r>
              <a:rPr lang="en-GB" baseline="0"/>
              <a:t> employment today that there are a huge wealth of opportunities out there for children and young people to gain employment skills and experience. </a:t>
            </a:r>
          </a:p>
          <a:p>
            <a:endParaRPr lang="en-GB"/>
          </a:p>
          <a:p>
            <a:r>
              <a:rPr lang="en-GB"/>
              <a:t>I had an</a:t>
            </a:r>
            <a:r>
              <a:rPr lang="en-GB" baseline="0"/>
              <a:t> interesting conversation which I wanted to reflect on here. </a:t>
            </a:r>
            <a:r>
              <a:rPr lang="en-GB"/>
              <a:t>We recently</a:t>
            </a:r>
            <a:r>
              <a:rPr lang="en-GB" baseline="0"/>
              <a:t> had a parent contact us asking for support for a young person. He is very interested in being a first aid practitioner. He also has autism, dyspraxia and dyslexia. In various conversations about his future once he reaches 18, she reflected that she had been told he could access supported employment opportunities in hairdressing and hospitality, but that there was no available support for him to follow his dream. </a:t>
            </a:r>
          </a:p>
          <a:p>
            <a:endParaRPr lang="en-GB" baseline="0"/>
          </a:p>
          <a:p>
            <a:r>
              <a:rPr lang="en-GB" baseline="0"/>
              <a:t>We should not just be supporting young people to access some very specific forms of employment, but instead to be creative, to focus on their strengths and aspirations. </a:t>
            </a:r>
          </a:p>
          <a:p>
            <a:endParaRPr lang="en-GB" baseline="0"/>
          </a:p>
          <a:p>
            <a:r>
              <a:rPr lang="en-GB" baseline="0"/>
              <a:t>www.base-uk.org – British Association for Supported Employment has a wide range of information and links to support on their website</a:t>
            </a:r>
            <a:endParaRPr lang="en-GB"/>
          </a:p>
        </p:txBody>
      </p:sp>
      <p:sp>
        <p:nvSpPr>
          <p:cNvPr id="4" name="Slide Number Placeholder 3"/>
          <p:cNvSpPr>
            <a:spLocks noGrp="1"/>
          </p:cNvSpPr>
          <p:nvPr>
            <p:ph type="sldNum" sz="quarter" idx="10"/>
          </p:nvPr>
        </p:nvSpPr>
        <p:spPr/>
        <p:txBody>
          <a:bodyPr/>
          <a:lstStyle/>
          <a:p>
            <a:pPr>
              <a:defRPr/>
            </a:pPr>
            <a:fld id="{91FD7D22-8A48-452C-92E2-CBB3E6F3A0E4}" type="slidenum">
              <a:rPr lang="en-US" altLang="en-US" smtClean="0"/>
              <a:pPr>
                <a:defRPr/>
              </a:pPr>
              <a:t>12</a:t>
            </a:fld>
            <a:endParaRPr lang="en-US" altLang="en-US"/>
          </a:p>
        </p:txBody>
      </p:sp>
    </p:spTree>
    <p:extLst>
      <p:ext uri="{BB962C8B-B14F-4D97-AF65-F5344CB8AC3E}">
        <p14:creationId xmlns:p14="http://schemas.microsoft.com/office/powerpoint/2010/main" val="10579220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52a365fec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52a365fec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4f680709e1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24f680709e1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52e5cfc1bb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52e5cfc1b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4f680709e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4f680709e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52510f475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52510f47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GB"/>
              <a:t>Across the country, young disabled people are leading the way in their chosen field of expertise. We know that they are ambitious and work immensely hard to achieve their goals, as well as having a positive impact on their community. We don’t hear about their successes often enough. Their achievements should be celebrated and their skills acknowledged. Having spent most of my own working life focused on improving outcomes for disabled children and young people, I am consistently inspired by young people’s determination to create change, often in the face of great adversity. I am delighted that the Council for Disabled Children and our Transition Information Network have been able to support the Education and Training Foundation (ETF) in developing this publication showcasing young disabled people’s stories. They are stories that are diverse. They represent the wide range of goals, knowledge and accomplishments of our young people. Some are excelling in the arts, others in academia, others still in sports. Many are involved in designing services and influencing policy to better reflect the needs of disabled people. All are linked by a dedication to helping others. Their stories will inspire the professionals working in our schools, colleges, and care settings, but should also show how important employers can be in all of our lives. We should have the highest aspirations for our young people and I hope that these stories will be valuable asset for all disabled children and young people. As Dan Watkins, one of the young people featured here, says, “everyone should feel wanted, valued and part of something special. There’s a place for everyone in the community.” </a:t>
            </a:r>
          </a:p>
        </p:txBody>
      </p:sp>
      <p:sp>
        <p:nvSpPr>
          <p:cNvPr id="4" name="Slide Number Placeholder 3"/>
          <p:cNvSpPr>
            <a:spLocks noGrp="1"/>
          </p:cNvSpPr>
          <p:nvPr>
            <p:ph type="sldNum" sz="quarter" idx="5"/>
          </p:nvPr>
        </p:nvSpPr>
        <p:spPr/>
        <p:txBody>
          <a:bodyPr/>
          <a:lstStyle/>
          <a:p>
            <a:pPr>
              <a:defRPr/>
            </a:pPr>
            <a:fld id="{91FD7D22-8A48-452C-92E2-CBB3E6F3A0E4}" type="slidenum">
              <a:rPr lang="en-US" altLang="en-US" smtClean="0"/>
              <a:pPr>
                <a:defRPr/>
              </a:pPr>
              <a:t>13</a:t>
            </a:fld>
            <a:endParaRPr lang="en-US" altLang="en-US"/>
          </a:p>
        </p:txBody>
      </p:sp>
    </p:spTree>
    <p:extLst>
      <p:ext uri="{BB962C8B-B14F-4D97-AF65-F5344CB8AC3E}">
        <p14:creationId xmlns:p14="http://schemas.microsoft.com/office/powerpoint/2010/main" val="1309075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91FD7D22-8A48-452C-92E2-CBB3E6F3A0E4}" type="slidenum">
              <a:rPr lang="en-US" altLang="en-US" smtClean="0"/>
              <a:pPr>
                <a:defRPr/>
              </a:pPr>
              <a:t>16</a:t>
            </a:fld>
            <a:endParaRPr lang="en-US" altLang="en-US"/>
          </a:p>
        </p:txBody>
      </p:sp>
    </p:spTree>
    <p:extLst>
      <p:ext uri="{BB962C8B-B14F-4D97-AF65-F5344CB8AC3E}">
        <p14:creationId xmlns:p14="http://schemas.microsoft.com/office/powerpoint/2010/main" val="1387334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24c06329f8a_0_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24c06329f8a_0_7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GB" sz="900">
                <a:latin typeface="Verdana"/>
                <a:ea typeface="Verdana"/>
                <a:cs typeface="Verdana"/>
                <a:sym typeface="Verdana"/>
              </a:rPr>
              <a:t>One of the key elements of Making Participation Work is engaging children and young people in both their local areas and nationally. One way we do this is through FLARE’s advisory work to the DfE. </a:t>
            </a:r>
            <a:endParaRPr sz="900">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GB" sz="900" u="sng">
                <a:latin typeface="Verdana"/>
                <a:ea typeface="Verdana"/>
                <a:cs typeface="Verdana"/>
                <a:sym typeface="Verdana"/>
              </a:rPr>
              <a:t>Examples of FLARE’s work: </a:t>
            </a:r>
            <a:endParaRPr sz="900" u="sng">
              <a:latin typeface="Verdana"/>
              <a:ea typeface="Verdana"/>
              <a:cs typeface="Verdana"/>
              <a:sym typeface="Verdana"/>
            </a:endParaRPr>
          </a:p>
          <a:p>
            <a:pPr marL="0" lvl="0" indent="0" algn="l" rtl="0">
              <a:lnSpc>
                <a:spcPct val="115000"/>
              </a:lnSpc>
              <a:spcBef>
                <a:spcPts val="1200"/>
              </a:spcBef>
              <a:spcAft>
                <a:spcPts val="0"/>
              </a:spcAft>
              <a:buNone/>
            </a:pPr>
            <a:r>
              <a:rPr lang="en-GB" sz="900">
                <a:latin typeface="Verdana"/>
                <a:ea typeface="Verdana"/>
                <a:cs typeface="Verdana"/>
                <a:sym typeface="Verdana"/>
              </a:rPr>
              <a:t>Advisory work for the DfE and other organisations. Recent topics FLARE have discussed in their advisory work to DfE:</a:t>
            </a:r>
            <a:endParaRPr sz="900">
              <a:latin typeface="Verdana"/>
              <a:ea typeface="Verdana"/>
              <a:cs typeface="Verdana"/>
              <a:sym typeface="Verdana"/>
            </a:endParaRPr>
          </a:p>
          <a:p>
            <a:pPr marL="457200" lvl="0" indent="-285750" algn="l" rtl="0">
              <a:spcBef>
                <a:spcPts val="1200"/>
              </a:spcBef>
              <a:spcAft>
                <a:spcPts val="0"/>
              </a:spcAft>
              <a:buClr>
                <a:schemeClr val="dk1"/>
              </a:buClr>
              <a:buSzPts val="900"/>
              <a:buFont typeface="Verdana"/>
              <a:buChar char="●"/>
            </a:pPr>
            <a:r>
              <a:rPr lang="en-GB" sz="900">
                <a:latin typeface="Verdana"/>
                <a:ea typeface="Verdana"/>
                <a:cs typeface="Verdana"/>
                <a:sym typeface="Verdana"/>
              </a:rPr>
              <a:t>How LAs should be working with CYP when delivering the SEND and AP Improvement Plan </a:t>
            </a:r>
            <a:endParaRPr sz="900">
              <a:latin typeface="Verdana"/>
              <a:ea typeface="Verdana"/>
              <a:cs typeface="Verdana"/>
              <a:sym typeface="Verdana"/>
            </a:endParaRPr>
          </a:p>
          <a:p>
            <a:pPr marL="457200" lvl="0" indent="-285750" algn="l" rtl="0">
              <a:spcBef>
                <a:spcPts val="0"/>
              </a:spcBef>
              <a:spcAft>
                <a:spcPts val="0"/>
              </a:spcAft>
              <a:buClr>
                <a:schemeClr val="dk1"/>
              </a:buClr>
              <a:buSzPts val="900"/>
              <a:buFont typeface="Verdana"/>
              <a:buChar char="●"/>
            </a:pPr>
            <a:r>
              <a:rPr lang="en-GB" sz="900">
                <a:latin typeface="Verdana"/>
                <a:ea typeface="Verdana"/>
                <a:cs typeface="Verdana"/>
                <a:sym typeface="Verdana"/>
              </a:rPr>
              <a:t>Law Commission Review of Children’s Social Care Legislation </a:t>
            </a:r>
            <a:endParaRPr sz="900">
              <a:latin typeface="Verdana"/>
              <a:ea typeface="Verdana"/>
              <a:cs typeface="Verdana"/>
              <a:sym typeface="Verdana"/>
            </a:endParaRPr>
          </a:p>
          <a:p>
            <a:pPr marL="457200" lvl="0" indent="-285750" algn="l" rtl="0">
              <a:spcBef>
                <a:spcPts val="0"/>
              </a:spcBef>
              <a:spcAft>
                <a:spcPts val="0"/>
              </a:spcAft>
              <a:buClr>
                <a:schemeClr val="dk1"/>
              </a:buClr>
              <a:buSzPts val="900"/>
              <a:buFont typeface="Verdana"/>
              <a:buChar char="●"/>
            </a:pPr>
            <a:r>
              <a:rPr lang="en-GB" sz="900">
                <a:latin typeface="Verdana"/>
                <a:ea typeface="Verdana"/>
                <a:cs typeface="Verdana"/>
                <a:sym typeface="Verdana"/>
              </a:rPr>
              <a:t>DfE’s sustainability and climate change strategy </a:t>
            </a:r>
            <a:endParaRPr sz="900">
              <a:latin typeface="Verdana"/>
              <a:ea typeface="Verdana"/>
              <a:cs typeface="Verdana"/>
              <a:sym typeface="Verdana"/>
            </a:endParaRPr>
          </a:p>
          <a:p>
            <a:pPr marL="457200" lvl="0" indent="-285750" algn="l" rtl="0">
              <a:spcBef>
                <a:spcPts val="0"/>
              </a:spcBef>
              <a:spcAft>
                <a:spcPts val="0"/>
              </a:spcAft>
              <a:buClr>
                <a:schemeClr val="dk1"/>
              </a:buClr>
              <a:buSzPts val="900"/>
              <a:buFont typeface="Verdana"/>
              <a:buChar char="●"/>
            </a:pPr>
            <a:r>
              <a:rPr lang="en-GB" sz="900">
                <a:latin typeface="Verdana"/>
                <a:ea typeface="Verdana"/>
                <a:cs typeface="Verdana"/>
                <a:sym typeface="Verdana"/>
              </a:rPr>
              <a:t>Multi-Agency Panels </a:t>
            </a:r>
            <a:endParaRPr sz="900">
              <a:latin typeface="Verdana"/>
              <a:ea typeface="Verdana"/>
              <a:cs typeface="Verdana"/>
              <a:sym typeface="Verdana"/>
            </a:endParaRPr>
          </a:p>
          <a:p>
            <a:pPr marL="0" lvl="0" indent="0" algn="l" rtl="0">
              <a:lnSpc>
                <a:spcPct val="115000"/>
              </a:lnSpc>
              <a:spcBef>
                <a:spcPts val="1200"/>
              </a:spcBef>
              <a:spcAft>
                <a:spcPts val="0"/>
              </a:spcAft>
              <a:buNone/>
            </a:pPr>
            <a:r>
              <a:rPr lang="en-GB" sz="900">
                <a:latin typeface="Verdana"/>
                <a:ea typeface="Verdana"/>
                <a:cs typeface="Verdana"/>
                <a:sym typeface="Verdana"/>
              </a:rPr>
              <a:t>Co-designing the YVM conference </a:t>
            </a:r>
            <a:endParaRPr sz="900">
              <a:latin typeface="Verdana"/>
              <a:ea typeface="Verdana"/>
              <a:cs typeface="Verdana"/>
              <a:sym typeface="Verdana"/>
            </a:endParaRPr>
          </a:p>
          <a:p>
            <a:pPr marL="0" lvl="0" indent="0" algn="l" rtl="0">
              <a:lnSpc>
                <a:spcPct val="115000"/>
              </a:lnSpc>
              <a:spcBef>
                <a:spcPts val="1200"/>
              </a:spcBef>
              <a:spcAft>
                <a:spcPts val="0"/>
              </a:spcAft>
              <a:buNone/>
            </a:pPr>
            <a:r>
              <a:rPr lang="en-GB" sz="900">
                <a:latin typeface="Verdana"/>
                <a:ea typeface="Verdana"/>
                <a:cs typeface="Verdana"/>
                <a:sym typeface="Verdana"/>
              </a:rPr>
              <a:t>Delivering learning events for professionals and practitioners </a:t>
            </a:r>
            <a:endParaRPr sz="900">
              <a:latin typeface="Verdana"/>
              <a:ea typeface="Verdana"/>
              <a:cs typeface="Verdana"/>
              <a:sym typeface="Verdana"/>
            </a:endParaRPr>
          </a:p>
          <a:p>
            <a:pPr marL="0" lvl="0" indent="0" algn="l" rtl="0">
              <a:lnSpc>
                <a:spcPct val="115000"/>
              </a:lnSpc>
              <a:spcBef>
                <a:spcPts val="1200"/>
              </a:spcBef>
              <a:spcAft>
                <a:spcPts val="0"/>
              </a:spcAft>
              <a:buNone/>
            </a:pPr>
            <a:r>
              <a:rPr lang="en-GB" sz="900">
                <a:latin typeface="Verdana"/>
                <a:ea typeface="Verdana"/>
                <a:cs typeface="Verdana"/>
                <a:sym typeface="Verdana"/>
              </a:rPr>
              <a:t>Youth-led blogs and podcasts give young people a public voice</a:t>
            </a:r>
            <a:endParaRPr sz="900">
              <a:latin typeface="Verdana"/>
              <a:ea typeface="Verdana"/>
              <a:cs typeface="Verdana"/>
              <a:sym typeface="Verdana"/>
            </a:endParaRPr>
          </a:p>
          <a:p>
            <a:pPr marL="0" lvl="0" indent="0" algn="l" rtl="0">
              <a:lnSpc>
                <a:spcPct val="115000"/>
              </a:lnSpc>
              <a:spcBef>
                <a:spcPts val="1200"/>
              </a:spcBef>
              <a:spcAft>
                <a:spcPts val="0"/>
              </a:spcAft>
              <a:buNone/>
            </a:pPr>
            <a:r>
              <a:rPr lang="en-GB" sz="900">
                <a:latin typeface="Verdana"/>
                <a:ea typeface="Verdana"/>
                <a:cs typeface="Verdana"/>
                <a:sym typeface="Verdana"/>
              </a:rPr>
              <a:t>Creating resources designed to support young people to share their voice. E.g., supporting young people in EHCP review meetings, health and policy term jargon busters, participation strategy exemplar, top tips for EHCP participation</a:t>
            </a:r>
            <a:endParaRPr sz="900">
              <a:latin typeface="Verdana"/>
              <a:ea typeface="Verdana"/>
              <a:cs typeface="Verdana"/>
              <a:sym typeface="Verdana"/>
            </a:endParaRPr>
          </a:p>
          <a:p>
            <a:pPr marL="0" lvl="0" indent="0" algn="l" rtl="0">
              <a:spcBef>
                <a:spcPts val="1200"/>
              </a:spcBef>
              <a:spcAft>
                <a:spcPts val="0"/>
              </a:spcAft>
              <a:buNone/>
            </a:pPr>
            <a:r>
              <a:rPr lang="en-GB" sz="900">
                <a:latin typeface="Verdana"/>
                <a:ea typeface="Verdana"/>
                <a:cs typeface="Verdana"/>
                <a:sym typeface="Verdana"/>
              </a:rPr>
              <a:t>Example: FLARE co-designed our consultation questions when responding to the SEND &amp; AP Green Paper </a:t>
            </a:r>
            <a:endParaRPr sz="900">
              <a:latin typeface="Verdana"/>
              <a:ea typeface="Verdana"/>
              <a:cs typeface="Verdana"/>
              <a:sym typeface="Verdana"/>
            </a:endParaRPr>
          </a:p>
          <a:p>
            <a:pPr marL="0" lvl="0" indent="0" algn="l" rtl="0">
              <a:spcBef>
                <a:spcPts val="0"/>
              </a:spcBef>
              <a:spcAft>
                <a:spcPts val="0"/>
              </a:spcAft>
              <a:buNone/>
            </a:pPr>
            <a:endParaRPr sz="900">
              <a:latin typeface="Verdana"/>
              <a:ea typeface="Verdana"/>
              <a:cs typeface="Verdana"/>
              <a:sym typeface="Verdana"/>
            </a:endParaRPr>
          </a:p>
          <a:p>
            <a:pPr marL="0" lvl="0" indent="0" algn="l" rtl="0">
              <a:spcBef>
                <a:spcPts val="0"/>
              </a:spcBef>
              <a:spcAft>
                <a:spcPts val="0"/>
              </a:spcAft>
              <a:buNone/>
            </a:pPr>
            <a:r>
              <a:rPr lang="en-GB" sz="900">
                <a:latin typeface="Verdana"/>
                <a:ea typeface="Verdana"/>
                <a:cs typeface="Verdana"/>
                <a:sym typeface="Verdana"/>
              </a:rPr>
              <a:t>&amp; much more! </a:t>
            </a:r>
            <a:endParaRPr sz="900">
              <a:latin typeface="Verdana"/>
              <a:ea typeface="Verdana"/>
              <a:cs typeface="Verdana"/>
              <a:sym typeface="Verdana"/>
            </a:endParaRPr>
          </a:p>
        </p:txBody>
      </p:sp>
      <p:sp>
        <p:nvSpPr>
          <p:cNvPr id="79" name="Google Shape;79;g24c06329f8a_0_7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4c06329f8a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g24c06329f8a_0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GB" sz="800">
                <a:latin typeface="Verdana"/>
                <a:ea typeface="Verdana"/>
                <a:cs typeface="Verdana"/>
                <a:sym typeface="Verdana"/>
              </a:rPr>
              <a:t>Some examples of FLARE members delivering workshops at our events, captured by graphic facilitators </a:t>
            </a:r>
            <a:endParaRPr sz="800">
              <a:latin typeface="Verdana"/>
              <a:ea typeface="Verdana"/>
              <a:cs typeface="Verdana"/>
              <a:sym typeface="Verdana"/>
            </a:endParaRPr>
          </a:p>
        </p:txBody>
      </p:sp>
      <p:sp>
        <p:nvSpPr>
          <p:cNvPr id="87" name="Google Shape;87;g24c06329f8a_0_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GB"/>
              <a:t>18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A849B200-EA60-0D52-60A6-99C91FD35B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3D38A5BF-420A-B8FC-6538-7D99F8E9EC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ea typeface="ＭＳ Ｐゴシック" panose="020B0600070205080204" pitchFamily="34" charset="-128"/>
              </a:rPr>
              <a:t>AF</a:t>
            </a:r>
          </a:p>
          <a:p>
            <a:endParaRPr lang="en-GB" altLang="en-US">
              <a:ea typeface="ＭＳ Ｐゴシック" panose="020B0600070205080204" pitchFamily="34" charset="-128"/>
            </a:endParaRPr>
          </a:p>
          <a:p>
            <a:r>
              <a:rPr lang="en-GB" altLang="en-US">
                <a:ea typeface="ＭＳ Ｐゴシック" panose="020B0600070205080204" pitchFamily="34" charset="-128"/>
              </a:rPr>
              <a:t>One useful resource for practitioners is this outcomes pyramid which CDC developed. It’s in the resource where it does some fancy interactive things, its a tool for services to identify aspirations and outcomes which then lead to the steps that need to be taken to achieve the outcomes.</a:t>
            </a:r>
          </a:p>
          <a:p>
            <a:endParaRPr lang="en-GB" altLang="en-US">
              <a:ea typeface="ＭＳ Ｐゴシック" panose="020B0600070205080204" pitchFamily="34" charset="-128"/>
            </a:endParaRPr>
          </a:p>
          <a:p>
            <a:r>
              <a:rPr lang="en-GB" altLang="en-US">
                <a:ea typeface="ＭＳ Ｐゴシック" panose="020B0600070205080204" pitchFamily="34" charset="-128"/>
              </a:rPr>
              <a:t>Starting at the top with aspirations, which are more long term and should be identified through early conversations.</a:t>
            </a:r>
          </a:p>
          <a:p>
            <a:endParaRPr lang="en-GB" altLang="en-US">
              <a:ea typeface="ＭＳ Ｐゴシック" panose="020B0600070205080204" pitchFamily="34" charset="-128"/>
            </a:endParaRPr>
          </a:p>
          <a:p>
            <a:r>
              <a:rPr lang="en-GB" altLang="en-US">
                <a:ea typeface="ＭＳ Ｐゴシック" panose="020B0600070205080204" pitchFamily="34" charset="-128"/>
              </a:rPr>
              <a:t>The next level is outcomes -  An outcome is described as </a:t>
            </a:r>
            <a:r>
              <a:rPr lang="en-GB" altLang="en-US" i="1">
                <a:ea typeface="ＭＳ Ｐゴシック" panose="020B0600070205080204" pitchFamily="34" charset="-128"/>
              </a:rPr>
              <a:t>the benefit or difference made to an individual as a result of an intervention . </a:t>
            </a:r>
            <a:r>
              <a:rPr lang="en-GB" altLang="en-US">
                <a:ea typeface="ＭＳ Ｐゴシック" panose="020B0600070205080204" pitchFamily="34" charset="-128"/>
              </a:rPr>
              <a:t>Importantly these are not service outcomes but life outcomes of CYP, they are not provision. They should be challenging and based on high expectations clearly linked to the aspirations.</a:t>
            </a:r>
          </a:p>
          <a:p>
            <a:endParaRPr lang="en-GB" altLang="en-US">
              <a:ea typeface="ＭＳ Ｐゴシック" panose="020B0600070205080204" pitchFamily="34" charset="-128"/>
            </a:endParaRPr>
          </a:p>
          <a:p>
            <a:r>
              <a:rPr lang="en-GB" altLang="en-US">
                <a:ea typeface="ＭＳ Ｐゴシック" panose="020B0600070205080204" pitchFamily="34" charset="-128"/>
              </a:rPr>
              <a:t>Below outcomes are the steps to be taken towards them – this is where we can talk about provision – but that's provision with a clear vision and objective towards reaching an outcome. Those bottom two tiers are a way of services identify needs and how they provide interventions to meet those needs. </a:t>
            </a:r>
          </a:p>
          <a:p>
            <a:endParaRPr lang="en-GB" altLang="en-US">
              <a:ea typeface="ＭＳ Ｐゴシック" panose="020B0600070205080204" pitchFamily="34" charset="-128"/>
            </a:endParaRPr>
          </a:p>
          <a:p>
            <a:r>
              <a:rPr lang="en-GB" altLang="en-US">
                <a:ea typeface="ＭＳ Ｐゴシック" panose="020B0600070205080204" pitchFamily="34" charset="-128"/>
              </a:rPr>
              <a:t>The letters A to H2 apply to the sections of an EHC plan.</a:t>
            </a:r>
            <a:endParaRPr lang="en-US" altLang="en-US">
              <a:ea typeface="ＭＳ Ｐゴシック" panose="020B0600070205080204" pitchFamily="34" charset="-128"/>
            </a:endParaRPr>
          </a:p>
          <a:p>
            <a:pPr eaLnBrk="1" hangingPunct="1"/>
            <a:endParaRPr lang="en-US" altLang="en-US">
              <a:ea typeface="ＭＳ Ｐゴシック" panose="020B0600070205080204" pitchFamily="34" charset="-128"/>
            </a:endParaRPr>
          </a:p>
        </p:txBody>
      </p:sp>
      <p:sp>
        <p:nvSpPr>
          <p:cNvPr id="73732" name="Slide Number Placeholder 3">
            <a:extLst>
              <a:ext uri="{FF2B5EF4-FFF2-40B4-BE49-F238E27FC236}">
                <a16:creationId xmlns:a16="http://schemas.microsoft.com/office/drawing/2014/main" id="{D1322E7E-F667-342B-4E23-8D0A9E46FC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23900" indent="-279400">
              <a:defRPr>
                <a:solidFill>
                  <a:schemeClr val="tx1"/>
                </a:solidFill>
                <a:latin typeface="Arial" panose="020B0604020202020204" pitchFamily="34" charset="0"/>
              </a:defRPr>
            </a:lvl2pPr>
            <a:lvl3pPr marL="1117600" indent="-222250">
              <a:defRPr>
                <a:solidFill>
                  <a:schemeClr val="tx1"/>
                </a:solidFill>
                <a:latin typeface="Arial" panose="020B0604020202020204" pitchFamily="34" charset="0"/>
              </a:defRPr>
            </a:lvl3pPr>
            <a:lvl4pPr marL="1563688" indent="-222250">
              <a:defRPr>
                <a:solidFill>
                  <a:schemeClr val="tx1"/>
                </a:solidFill>
                <a:latin typeface="Arial" panose="020B0604020202020204" pitchFamily="34" charset="0"/>
              </a:defRPr>
            </a:lvl4pPr>
            <a:lvl5pPr marL="2009775" indent="-222250">
              <a:defRPr>
                <a:solidFill>
                  <a:schemeClr val="tx1"/>
                </a:solidFill>
                <a:latin typeface="Arial" panose="020B0604020202020204" pitchFamily="34" charset="0"/>
              </a:defRPr>
            </a:lvl5pPr>
            <a:lvl6pPr marL="2466975" indent="-222250" defTabSz="457200" eaLnBrk="0" fontAlgn="base" hangingPunct="0">
              <a:spcBef>
                <a:spcPct val="0"/>
              </a:spcBef>
              <a:spcAft>
                <a:spcPct val="0"/>
              </a:spcAft>
              <a:defRPr>
                <a:solidFill>
                  <a:schemeClr val="tx1"/>
                </a:solidFill>
                <a:latin typeface="Arial" panose="020B0604020202020204" pitchFamily="34" charset="0"/>
              </a:defRPr>
            </a:lvl6pPr>
            <a:lvl7pPr marL="2924175" indent="-222250" defTabSz="457200" eaLnBrk="0" fontAlgn="base" hangingPunct="0">
              <a:spcBef>
                <a:spcPct val="0"/>
              </a:spcBef>
              <a:spcAft>
                <a:spcPct val="0"/>
              </a:spcAft>
              <a:defRPr>
                <a:solidFill>
                  <a:schemeClr val="tx1"/>
                </a:solidFill>
                <a:latin typeface="Arial" panose="020B0604020202020204" pitchFamily="34" charset="0"/>
              </a:defRPr>
            </a:lvl7pPr>
            <a:lvl8pPr marL="3381375" indent="-222250" defTabSz="457200" eaLnBrk="0" fontAlgn="base" hangingPunct="0">
              <a:spcBef>
                <a:spcPct val="0"/>
              </a:spcBef>
              <a:spcAft>
                <a:spcPct val="0"/>
              </a:spcAft>
              <a:defRPr>
                <a:solidFill>
                  <a:schemeClr val="tx1"/>
                </a:solidFill>
                <a:latin typeface="Arial" panose="020B0604020202020204" pitchFamily="34" charset="0"/>
              </a:defRPr>
            </a:lvl8pPr>
            <a:lvl9pPr marL="3838575" indent="-222250" defTabSz="457200" eaLnBrk="0" fontAlgn="base" hangingPunct="0">
              <a:spcBef>
                <a:spcPct val="0"/>
              </a:spcBef>
              <a:spcAft>
                <a:spcPct val="0"/>
              </a:spcAft>
              <a:defRPr>
                <a:solidFill>
                  <a:schemeClr val="tx1"/>
                </a:solidFill>
                <a:latin typeface="Arial" panose="020B0604020202020204" pitchFamily="34" charset="0"/>
              </a:defRPr>
            </a:lvl9pPr>
          </a:lstStyle>
          <a:p>
            <a:fld id="{9B8D400B-2A0B-4E25-A9D1-B4307E33E3A0}" type="slidenum">
              <a:rPr lang="en-US" altLang="en-US">
                <a:solidFill>
                  <a:srgbClr val="000000"/>
                </a:solidFill>
                <a:ea typeface="ＭＳ Ｐゴシック" panose="020B0600070205080204" pitchFamily="34" charset="-128"/>
              </a:rPr>
              <a:pPr/>
              <a:t>26</a:t>
            </a:fld>
            <a:endParaRPr lang="en-US" altLang="en-US">
              <a:solidFill>
                <a:srgbClr val="000000"/>
              </a:solidFill>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63FE5-7A81-3A75-43C0-8FC9FE01464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1D82D20-38B2-E65F-5268-FD1A625236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37CCB39-B93F-7729-DD30-F871536F35D3}"/>
              </a:ext>
            </a:extLst>
          </p:cNvPr>
          <p:cNvSpPr>
            <a:spLocks noGrp="1"/>
          </p:cNvSpPr>
          <p:nvPr>
            <p:ph type="dt" sz="half" idx="10"/>
          </p:nvPr>
        </p:nvSpPr>
        <p:spPr/>
        <p:txBody>
          <a:bodyPr/>
          <a:lstStyle/>
          <a:p>
            <a:fld id="{99EB67D8-7663-4A32-AD07-0DBBAEDED4E1}" type="datetimeFigureOut">
              <a:rPr lang="en-GB" smtClean="0"/>
              <a:t>18/06/2023</a:t>
            </a:fld>
            <a:endParaRPr lang="en-GB"/>
          </a:p>
        </p:txBody>
      </p:sp>
      <p:sp>
        <p:nvSpPr>
          <p:cNvPr id="5" name="Footer Placeholder 4">
            <a:extLst>
              <a:ext uri="{FF2B5EF4-FFF2-40B4-BE49-F238E27FC236}">
                <a16:creationId xmlns:a16="http://schemas.microsoft.com/office/drawing/2014/main" id="{19A51F4E-2ABE-765A-4933-9E55E76D18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AA638B-D032-6A3A-60E6-0F14D003D857}"/>
              </a:ext>
            </a:extLst>
          </p:cNvPr>
          <p:cNvSpPr>
            <a:spLocks noGrp="1"/>
          </p:cNvSpPr>
          <p:nvPr>
            <p:ph type="sldNum" sz="quarter" idx="12"/>
          </p:nvPr>
        </p:nvSpPr>
        <p:spPr/>
        <p:txBody>
          <a:bodyPr/>
          <a:lstStyle/>
          <a:p>
            <a:fld id="{64976034-276B-400F-9AD1-BE44D5FEA901}" type="slidenum">
              <a:rPr lang="en-GB" smtClean="0"/>
              <a:t>‹#›</a:t>
            </a:fld>
            <a:endParaRPr lang="en-GB"/>
          </a:p>
        </p:txBody>
      </p:sp>
    </p:spTree>
    <p:extLst>
      <p:ext uri="{BB962C8B-B14F-4D97-AF65-F5344CB8AC3E}">
        <p14:creationId xmlns:p14="http://schemas.microsoft.com/office/powerpoint/2010/main" val="1011496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3BAE5-6315-4C56-4BF0-C9CB263E67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9DCC9C-DE0C-8E55-F2C0-C23F268FD47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D98B20-1897-CF9B-DD1D-3BCCCDE2F6D6}"/>
              </a:ext>
            </a:extLst>
          </p:cNvPr>
          <p:cNvSpPr>
            <a:spLocks noGrp="1"/>
          </p:cNvSpPr>
          <p:nvPr>
            <p:ph type="dt" sz="half" idx="10"/>
          </p:nvPr>
        </p:nvSpPr>
        <p:spPr/>
        <p:txBody>
          <a:bodyPr/>
          <a:lstStyle/>
          <a:p>
            <a:fld id="{99EB67D8-7663-4A32-AD07-0DBBAEDED4E1}" type="datetimeFigureOut">
              <a:rPr lang="en-GB" smtClean="0"/>
              <a:t>18/06/2023</a:t>
            </a:fld>
            <a:endParaRPr lang="en-GB"/>
          </a:p>
        </p:txBody>
      </p:sp>
      <p:sp>
        <p:nvSpPr>
          <p:cNvPr id="5" name="Footer Placeholder 4">
            <a:extLst>
              <a:ext uri="{FF2B5EF4-FFF2-40B4-BE49-F238E27FC236}">
                <a16:creationId xmlns:a16="http://schemas.microsoft.com/office/drawing/2014/main" id="{8BD24264-683A-610B-9E12-7D27B648477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112ABD-862D-B523-1D74-5D199E581510}"/>
              </a:ext>
            </a:extLst>
          </p:cNvPr>
          <p:cNvSpPr>
            <a:spLocks noGrp="1"/>
          </p:cNvSpPr>
          <p:nvPr>
            <p:ph type="sldNum" sz="quarter" idx="12"/>
          </p:nvPr>
        </p:nvSpPr>
        <p:spPr/>
        <p:txBody>
          <a:bodyPr/>
          <a:lstStyle/>
          <a:p>
            <a:fld id="{64976034-276B-400F-9AD1-BE44D5FEA901}" type="slidenum">
              <a:rPr lang="en-GB" smtClean="0"/>
              <a:t>‹#›</a:t>
            </a:fld>
            <a:endParaRPr lang="en-GB"/>
          </a:p>
        </p:txBody>
      </p:sp>
    </p:spTree>
    <p:extLst>
      <p:ext uri="{BB962C8B-B14F-4D97-AF65-F5344CB8AC3E}">
        <p14:creationId xmlns:p14="http://schemas.microsoft.com/office/powerpoint/2010/main" val="32730793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59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91D1DAB-75E2-4E56-B179-E01BD527E4FD}"/>
              </a:ext>
            </a:extLst>
          </p:cNvPr>
          <p:cNvSpPr>
            <a:spLocks noGrp="1"/>
          </p:cNvSpPr>
          <p:nvPr>
            <p:ph type="pic" sz="quarter" idx="10"/>
          </p:nvPr>
        </p:nvSpPr>
        <p:spPr>
          <a:xfrm>
            <a:off x="-278706" y="914400"/>
            <a:ext cx="4181265" cy="2514600"/>
          </a:xfrm>
          <a:custGeom>
            <a:avLst/>
            <a:gdLst>
              <a:gd name="connsiteX0" fmla="*/ 2177707 w 6271898"/>
              <a:gd name="connsiteY0" fmla="*/ 0 h 3771900"/>
              <a:gd name="connsiteX1" fmla="*/ 6271898 w 6271898"/>
              <a:gd name="connsiteY1" fmla="*/ 0 h 3771900"/>
              <a:gd name="connsiteX2" fmla="*/ 4094192 w 6271898"/>
              <a:gd name="connsiteY2" fmla="*/ 3771900 h 3771900"/>
              <a:gd name="connsiteX3" fmla="*/ 0 w 6271898"/>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6271898" h="3771900">
                <a:moveTo>
                  <a:pt x="2177707" y="0"/>
                </a:moveTo>
                <a:lnTo>
                  <a:pt x="6271898" y="0"/>
                </a:lnTo>
                <a:lnTo>
                  <a:pt x="4094192" y="3771900"/>
                </a:lnTo>
                <a:lnTo>
                  <a:pt x="0" y="3771900"/>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2EF028E4-9C1B-4992-9F31-C4CE750A6DA1}"/>
              </a:ext>
            </a:extLst>
          </p:cNvPr>
          <p:cNvSpPr>
            <a:spLocks noGrp="1"/>
          </p:cNvSpPr>
          <p:nvPr>
            <p:ph type="pic" sz="quarter" idx="11"/>
          </p:nvPr>
        </p:nvSpPr>
        <p:spPr>
          <a:xfrm>
            <a:off x="2577343" y="914400"/>
            <a:ext cx="4181265" cy="2514600"/>
          </a:xfrm>
          <a:custGeom>
            <a:avLst/>
            <a:gdLst>
              <a:gd name="connsiteX0" fmla="*/ 2177707 w 6271898"/>
              <a:gd name="connsiteY0" fmla="*/ 0 h 3771900"/>
              <a:gd name="connsiteX1" fmla="*/ 6271898 w 6271898"/>
              <a:gd name="connsiteY1" fmla="*/ 0 h 3771900"/>
              <a:gd name="connsiteX2" fmla="*/ 4094192 w 6271898"/>
              <a:gd name="connsiteY2" fmla="*/ 3771900 h 3771900"/>
              <a:gd name="connsiteX3" fmla="*/ 0 w 6271898"/>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6271898" h="3771900">
                <a:moveTo>
                  <a:pt x="2177707" y="0"/>
                </a:moveTo>
                <a:lnTo>
                  <a:pt x="6271898" y="0"/>
                </a:lnTo>
                <a:lnTo>
                  <a:pt x="4094192" y="3771900"/>
                </a:lnTo>
                <a:lnTo>
                  <a:pt x="0" y="3771900"/>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70DE5687-3F1D-4964-8755-26AA5E65FAD6}"/>
              </a:ext>
            </a:extLst>
          </p:cNvPr>
          <p:cNvSpPr>
            <a:spLocks noGrp="1"/>
          </p:cNvSpPr>
          <p:nvPr>
            <p:ph type="pic" sz="quarter" idx="12"/>
          </p:nvPr>
        </p:nvSpPr>
        <p:spPr>
          <a:xfrm>
            <a:off x="5433392" y="914400"/>
            <a:ext cx="4181265" cy="2514600"/>
          </a:xfrm>
          <a:custGeom>
            <a:avLst/>
            <a:gdLst>
              <a:gd name="connsiteX0" fmla="*/ 2177707 w 6271898"/>
              <a:gd name="connsiteY0" fmla="*/ 0 h 3771900"/>
              <a:gd name="connsiteX1" fmla="*/ 6271898 w 6271898"/>
              <a:gd name="connsiteY1" fmla="*/ 0 h 3771900"/>
              <a:gd name="connsiteX2" fmla="*/ 4094192 w 6271898"/>
              <a:gd name="connsiteY2" fmla="*/ 3771900 h 3771900"/>
              <a:gd name="connsiteX3" fmla="*/ 0 w 6271898"/>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6271898" h="3771900">
                <a:moveTo>
                  <a:pt x="2177707" y="0"/>
                </a:moveTo>
                <a:lnTo>
                  <a:pt x="6271898" y="0"/>
                </a:lnTo>
                <a:lnTo>
                  <a:pt x="4094192" y="3771900"/>
                </a:lnTo>
                <a:lnTo>
                  <a:pt x="0" y="3771900"/>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A0FF9CC6-1729-4297-8721-32116F18ACB4}"/>
              </a:ext>
            </a:extLst>
          </p:cNvPr>
          <p:cNvSpPr>
            <a:spLocks noGrp="1"/>
          </p:cNvSpPr>
          <p:nvPr>
            <p:ph type="pic" sz="quarter" idx="13"/>
          </p:nvPr>
        </p:nvSpPr>
        <p:spPr>
          <a:xfrm>
            <a:off x="8289442" y="914400"/>
            <a:ext cx="4181265" cy="2514600"/>
          </a:xfrm>
          <a:custGeom>
            <a:avLst/>
            <a:gdLst>
              <a:gd name="connsiteX0" fmla="*/ 2177707 w 6271898"/>
              <a:gd name="connsiteY0" fmla="*/ 0 h 3771900"/>
              <a:gd name="connsiteX1" fmla="*/ 6271898 w 6271898"/>
              <a:gd name="connsiteY1" fmla="*/ 0 h 3771900"/>
              <a:gd name="connsiteX2" fmla="*/ 4094192 w 6271898"/>
              <a:gd name="connsiteY2" fmla="*/ 3771900 h 3771900"/>
              <a:gd name="connsiteX3" fmla="*/ 0 w 6271898"/>
              <a:gd name="connsiteY3" fmla="*/ 3771900 h 3771900"/>
            </a:gdLst>
            <a:ahLst/>
            <a:cxnLst>
              <a:cxn ang="0">
                <a:pos x="connsiteX0" y="connsiteY0"/>
              </a:cxn>
              <a:cxn ang="0">
                <a:pos x="connsiteX1" y="connsiteY1"/>
              </a:cxn>
              <a:cxn ang="0">
                <a:pos x="connsiteX2" y="connsiteY2"/>
              </a:cxn>
              <a:cxn ang="0">
                <a:pos x="connsiteX3" y="connsiteY3"/>
              </a:cxn>
            </a:cxnLst>
            <a:rect l="l" t="t" r="r" b="b"/>
            <a:pathLst>
              <a:path w="6271898" h="3771900">
                <a:moveTo>
                  <a:pt x="2177707" y="0"/>
                </a:moveTo>
                <a:lnTo>
                  <a:pt x="6271898" y="0"/>
                </a:lnTo>
                <a:lnTo>
                  <a:pt x="4094192" y="3771900"/>
                </a:lnTo>
                <a:lnTo>
                  <a:pt x="0" y="37719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25611249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60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A1DB745D-29F5-4A82-99E5-C56DEB829E7E}"/>
              </a:ext>
            </a:extLst>
          </p:cNvPr>
          <p:cNvSpPr>
            <a:spLocks noGrp="1"/>
          </p:cNvSpPr>
          <p:nvPr>
            <p:ph type="pic" sz="quarter" idx="10"/>
          </p:nvPr>
        </p:nvSpPr>
        <p:spPr>
          <a:xfrm>
            <a:off x="3104372" y="914401"/>
            <a:ext cx="4690598" cy="2820911"/>
          </a:xfrm>
          <a:custGeom>
            <a:avLst/>
            <a:gdLst>
              <a:gd name="connsiteX0" fmla="*/ 2442981 w 7035897"/>
              <a:gd name="connsiteY0" fmla="*/ 0 h 4231367"/>
              <a:gd name="connsiteX1" fmla="*/ 7035897 w 7035897"/>
              <a:gd name="connsiteY1" fmla="*/ 0 h 4231367"/>
              <a:gd name="connsiteX2" fmla="*/ 4592917 w 7035897"/>
              <a:gd name="connsiteY2" fmla="*/ 4231367 h 4231367"/>
              <a:gd name="connsiteX3" fmla="*/ 0 w 7035897"/>
              <a:gd name="connsiteY3" fmla="*/ 4231367 h 4231367"/>
            </a:gdLst>
            <a:ahLst/>
            <a:cxnLst>
              <a:cxn ang="0">
                <a:pos x="connsiteX0" y="connsiteY0"/>
              </a:cxn>
              <a:cxn ang="0">
                <a:pos x="connsiteX1" y="connsiteY1"/>
              </a:cxn>
              <a:cxn ang="0">
                <a:pos x="connsiteX2" y="connsiteY2"/>
              </a:cxn>
              <a:cxn ang="0">
                <a:pos x="connsiteX3" y="connsiteY3"/>
              </a:cxn>
            </a:cxnLst>
            <a:rect l="l" t="t" r="r" b="b"/>
            <a:pathLst>
              <a:path w="7035897" h="4231367">
                <a:moveTo>
                  <a:pt x="2442981" y="0"/>
                </a:moveTo>
                <a:lnTo>
                  <a:pt x="7035897" y="0"/>
                </a:lnTo>
                <a:lnTo>
                  <a:pt x="4592917" y="4231367"/>
                </a:lnTo>
                <a:lnTo>
                  <a:pt x="0" y="4231367"/>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7B160F34-3AF0-4749-B5D6-4C0C3863D375}"/>
              </a:ext>
            </a:extLst>
          </p:cNvPr>
          <p:cNvSpPr>
            <a:spLocks noGrp="1"/>
          </p:cNvSpPr>
          <p:nvPr>
            <p:ph type="pic" sz="quarter" idx="11"/>
          </p:nvPr>
        </p:nvSpPr>
        <p:spPr>
          <a:xfrm>
            <a:off x="4397032" y="3122690"/>
            <a:ext cx="4690597" cy="2820911"/>
          </a:xfrm>
          <a:custGeom>
            <a:avLst/>
            <a:gdLst>
              <a:gd name="connsiteX0" fmla="*/ 2442979 w 7035896"/>
              <a:gd name="connsiteY0" fmla="*/ 0 h 4231367"/>
              <a:gd name="connsiteX1" fmla="*/ 7035896 w 7035896"/>
              <a:gd name="connsiteY1" fmla="*/ 0 h 4231367"/>
              <a:gd name="connsiteX2" fmla="*/ 4592916 w 7035896"/>
              <a:gd name="connsiteY2" fmla="*/ 4231367 h 4231367"/>
              <a:gd name="connsiteX3" fmla="*/ 0 w 7035896"/>
              <a:gd name="connsiteY3" fmla="*/ 4231367 h 4231367"/>
            </a:gdLst>
            <a:ahLst/>
            <a:cxnLst>
              <a:cxn ang="0">
                <a:pos x="connsiteX0" y="connsiteY0"/>
              </a:cxn>
              <a:cxn ang="0">
                <a:pos x="connsiteX1" y="connsiteY1"/>
              </a:cxn>
              <a:cxn ang="0">
                <a:pos x="connsiteX2" y="connsiteY2"/>
              </a:cxn>
              <a:cxn ang="0">
                <a:pos x="connsiteX3" y="connsiteY3"/>
              </a:cxn>
            </a:cxnLst>
            <a:rect l="l" t="t" r="r" b="b"/>
            <a:pathLst>
              <a:path w="7035896" h="4231367">
                <a:moveTo>
                  <a:pt x="2442979" y="0"/>
                </a:moveTo>
                <a:lnTo>
                  <a:pt x="7035896" y="0"/>
                </a:lnTo>
                <a:lnTo>
                  <a:pt x="4592916" y="4231367"/>
                </a:lnTo>
                <a:lnTo>
                  <a:pt x="0" y="4231367"/>
                </a:lnTo>
                <a:close/>
              </a:path>
            </a:pathLst>
          </a:custGeom>
          <a:solidFill>
            <a:schemeClr val="bg1">
              <a:lumMod val="75000"/>
            </a:schemeClr>
          </a:solidFill>
          <a:ln w="38100">
            <a:solidFill>
              <a:schemeClr val="bg1"/>
            </a:solidFill>
          </a:ln>
        </p:spPr>
        <p:txBody>
          <a:bodyPr wrap="square">
            <a:noAutofit/>
          </a:bodyPr>
          <a:lstStyle/>
          <a:p>
            <a:endParaRPr lang="en-US"/>
          </a:p>
        </p:txBody>
      </p:sp>
    </p:spTree>
    <p:extLst>
      <p:ext uri="{BB962C8B-B14F-4D97-AF65-F5344CB8AC3E}">
        <p14:creationId xmlns:p14="http://schemas.microsoft.com/office/powerpoint/2010/main" val="262392510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61_3-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302D600-A2E6-45DD-8D05-1C0DB31BE789}"/>
              </a:ext>
            </a:extLst>
          </p:cNvPr>
          <p:cNvSpPr>
            <a:spLocks noGrp="1"/>
          </p:cNvSpPr>
          <p:nvPr>
            <p:ph type="pic" sz="quarter" idx="10"/>
          </p:nvPr>
        </p:nvSpPr>
        <p:spPr>
          <a:xfrm>
            <a:off x="5814573" y="1807369"/>
            <a:ext cx="5406081" cy="3251200"/>
          </a:xfrm>
          <a:custGeom>
            <a:avLst/>
            <a:gdLst>
              <a:gd name="connsiteX0" fmla="*/ 2815621 w 8109121"/>
              <a:gd name="connsiteY0" fmla="*/ 0 h 4876800"/>
              <a:gd name="connsiteX1" fmla="*/ 8109121 w 8109121"/>
              <a:gd name="connsiteY1" fmla="*/ 0 h 4876800"/>
              <a:gd name="connsiteX2" fmla="*/ 5293499 w 8109121"/>
              <a:gd name="connsiteY2" fmla="*/ 4876800 h 4876800"/>
              <a:gd name="connsiteX3" fmla="*/ 0 w 8109121"/>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8109121" h="4876800">
                <a:moveTo>
                  <a:pt x="2815621" y="0"/>
                </a:moveTo>
                <a:lnTo>
                  <a:pt x="8109121" y="0"/>
                </a:lnTo>
                <a:lnTo>
                  <a:pt x="5293499" y="4876800"/>
                </a:lnTo>
                <a:lnTo>
                  <a:pt x="0" y="4876800"/>
                </a:lnTo>
                <a:close/>
              </a:path>
            </a:pathLst>
          </a:custGeom>
          <a:solidFill>
            <a:schemeClr val="bg1">
              <a:lumMod val="75000"/>
            </a:schemeClr>
          </a:solidFill>
          <a:ln w="38100">
            <a:solidFill>
              <a:schemeClr val="bg1"/>
            </a:solidFill>
          </a:ln>
        </p:spPr>
        <p:txBody>
          <a:bodyPr wrap="square">
            <a:noAutofit/>
          </a:bodyPr>
          <a:lstStyle/>
          <a:p>
            <a:endParaRPr lang="en-US"/>
          </a:p>
        </p:txBody>
      </p:sp>
    </p:spTree>
    <p:extLst>
      <p:ext uri="{BB962C8B-B14F-4D97-AF65-F5344CB8AC3E}">
        <p14:creationId xmlns:p14="http://schemas.microsoft.com/office/powerpoint/2010/main" val="36712826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62_3-Conten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58370F16-6839-4CE0-821A-92279D8F5D4A}"/>
              </a:ext>
            </a:extLst>
          </p:cNvPr>
          <p:cNvSpPr>
            <a:spLocks noGrp="1"/>
          </p:cNvSpPr>
          <p:nvPr>
            <p:ph type="pic" sz="quarter" idx="12"/>
          </p:nvPr>
        </p:nvSpPr>
        <p:spPr>
          <a:xfrm>
            <a:off x="4069386" y="4911309"/>
            <a:ext cx="6449559" cy="1946692"/>
          </a:xfrm>
          <a:custGeom>
            <a:avLst/>
            <a:gdLst>
              <a:gd name="connsiteX0" fmla="*/ 1685887 w 9674339"/>
              <a:gd name="connsiteY0" fmla="*/ 0 h 2920038"/>
              <a:gd name="connsiteX1" fmla="*/ 9674339 w 9674339"/>
              <a:gd name="connsiteY1" fmla="*/ 0 h 2920038"/>
              <a:gd name="connsiteX2" fmla="*/ 7988454 w 9674339"/>
              <a:gd name="connsiteY2" fmla="*/ 2920038 h 2920038"/>
              <a:gd name="connsiteX3" fmla="*/ 0 w 9674339"/>
              <a:gd name="connsiteY3" fmla="*/ 2920038 h 2920038"/>
            </a:gdLst>
            <a:ahLst/>
            <a:cxnLst>
              <a:cxn ang="0">
                <a:pos x="connsiteX0" y="connsiteY0"/>
              </a:cxn>
              <a:cxn ang="0">
                <a:pos x="connsiteX1" y="connsiteY1"/>
              </a:cxn>
              <a:cxn ang="0">
                <a:pos x="connsiteX2" y="connsiteY2"/>
              </a:cxn>
              <a:cxn ang="0">
                <a:pos x="connsiteX3" y="connsiteY3"/>
              </a:cxn>
            </a:cxnLst>
            <a:rect l="l" t="t" r="r" b="b"/>
            <a:pathLst>
              <a:path w="9674339" h="2920038">
                <a:moveTo>
                  <a:pt x="1685887" y="0"/>
                </a:moveTo>
                <a:lnTo>
                  <a:pt x="9674339" y="0"/>
                </a:lnTo>
                <a:lnTo>
                  <a:pt x="7988454" y="2920038"/>
                </a:lnTo>
                <a:lnTo>
                  <a:pt x="0" y="2920038"/>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FF693A98-5F17-4336-A2DE-DB6B27C6B1BC}"/>
              </a:ext>
            </a:extLst>
          </p:cNvPr>
          <p:cNvSpPr>
            <a:spLocks noGrp="1"/>
          </p:cNvSpPr>
          <p:nvPr>
            <p:ph type="pic" sz="quarter" idx="11"/>
          </p:nvPr>
        </p:nvSpPr>
        <p:spPr>
          <a:xfrm>
            <a:off x="5256528" y="2087559"/>
            <a:ext cx="6878523" cy="2682883"/>
          </a:xfrm>
          <a:custGeom>
            <a:avLst/>
            <a:gdLst>
              <a:gd name="connsiteX0" fmla="*/ 2323447 w 10317784"/>
              <a:gd name="connsiteY0" fmla="*/ 0 h 4024325"/>
              <a:gd name="connsiteX1" fmla="*/ 10317784 w 10317784"/>
              <a:gd name="connsiteY1" fmla="*/ 0 h 4024325"/>
              <a:gd name="connsiteX2" fmla="*/ 7994340 w 10317784"/>
              <a:gd name="connsiteY2" fmla="*/ 4024325 h 4024325"/>
              <a:gd name="connsiteX3" fmla="*/ 0 w 10317784"/>
              <a:gd name="connsiteY3" fmla="*/ 4024325 h 4024325"/>
            </a:gdLst>
            <a:ahLst/>
            <a:cxnLst>
              <a:cxn ang="0">
                <a:pos x="connsiteX0" y="connsiteY0"/>
              </a:cxn>
              <a:cxn ang="0">
                <a:pos x="connsiteX1" y="connsiteY1"/>
              </a:cxn>
              <a:cxn ang="0">
                <a:pos x="connsiteX2" y="connsiteY2"/>
              </a:cxn>
              <a:cxn ang="0">
                <a:pos x="connsiteX3" y="connsiteY3"/>
              </a:cxn>
            </a:cxnLst>
            <a:rect l="l" t="t" r="r" b="b"/>
            <a:pathLst>
              <a:path w="10317784" h="4024325">
                <a:moveTo>
                  <a:pt x="2323447" y="0"/>
                </a:moveTo>
                <a:lnTo>
                  <a:pt x="10317784" y="0"/>
                </a:lnTo>
                <a:lnTo>
                  <a:pt x="7994340" y="4024325"/>
                </a:lnTo>
                <a:lnTo>
                  <a:pt x="0" y="4024325"/>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65E08696-C7DB-47FA-ADA5-354A45CCBE08}"/>
              </a:ext>
            </a:extLst>
          </p:cNvPr>
          <p:cNvSpPr>
            <a:spLocks noGrp="1"/>
          </p:cNvSpPr>
          <p:nvPr>
            <p:ph type="pic" sz="quarter" idx="10"/>
          </p:nvPr>
        </p:nvSpPr>
        <p:spPr>
          <a:xfrm>
            <a:off x="6872633" y="1"/>
            <a:ext cx="6457403" cy="1946691"/>
          </a:xfrm>
          <a:custGeom>
            <a:avLst/>
            <a:gdLst>
              <a:gd name="connsiteX0" fmla="*/ 1685886 w 9686104"/>
              <a:gd name="connsiteY0" fmla="*/ 0 h 2920037"/>
              <a:gd name="connsiteX1" fmla="*/ 9686104 w 9686104"/>
              <a:gd name="connsiteY1" fmla="*/ 0 h 2920037"/>
              <a:gd name="connsiteX2" fmla="*/ 8000220 w 9686104"/>
              <a:gd name="connsiteY2" fmla="*/ 2920037 h 2920037"/>
              <a:gd name="connsiteX3" fmla="*/ 0 w 9686104"/>
              <a:gd name="connsiteY3" fmla="*/ 2920037 h 2920037"/>
            </a:gdLst>
            <a:ahLst/>
            <a:cxnLst>
              <a:cxn ang="0">
                <a:pos x="connsiteX0" y="connsiteY0"/>
              </a:cxn>
              <a:cxn ang="0">
                <a:pos x="connsiteX1" y="connsiteY1"/>
              </a:cxn>
              <a:cxn ang="0">
                <a:pos x="connsiteX2" y="connsiteY2"/>
              </a:cxn>
              <a:cxn ang="0">
                <a:pos x="connsiteX3" y="connsiteY3"/>
              </a:cxn>
            </a:cxnLst>
            <a:rect l="l" t="t" r="r" b="b"/>
            <a:pathLst>
              <a:path w="9686104" h="2920037">
                <a:moveTo>
                  <a:pt x="1685886" y="0"/>
                </a:moveTo>
                <a:lnTo>
                  <a:pt x="9686104" y="0"/>
                </a:lnTo>
                <a:lnTo>
                  <a:pt x="8000220" y="2920037"/>
                </a:lnTo>
                <a:lnTo>
                  <a:pt x="0" y="2920037"/>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37825977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63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609298C7-B9E6-4059-BD9E-D46B07B0E950}"/>
              </a:ext>
            </a:extLst>
          </p:cNvPr>
          <p:cNvSpPr>
            <a:spLocks noGrp="1"/>
          </p:cNvSpPr>
          <p:nvPr>
            <p:ph type="pic" sz="quarter" idx="10"/>
          </p:nvPr>
        </p:nvSpPr>
        <p:spPr>
          <a:xfrm>
            <a:off x="4832798" y="549276"/>
            <a:ext cx="4758375" cy="1854889"/>
          </a:xfrm>
          <a:custGeom>
            <a:avLst/>
            <a:gdLst>
              <a:gd name="connsiteX0" fmla="*/ 1606383 w 7137563"/>
              <a:gd name="connsiteY0" fmla="*/ 0 h 2782333"/>
              <a:gd name="connsiteX1" fmla="*/ 7137563 w 7137563"/>
              <a:gd name="connsiteY1" fmla="*/ 0 h 2782333"/>
              <a:gd name="connsiteX2" fmla="*/ 5531183 w 7137563"/>
              <a:gd name="connsiteY2" fmla="*/ 2782333 h 2782333"/>
              <a:gd name="connsiteX3" fmla="*/ 0 w 7137563"/>
              <a:gd name="connsiteY3" fmla="*/ 2782333 h 2782333"/>
            </a:gdLst>
            <a:ahLst/>
            <a:cxnLst>
              <a:cxn ang="0">
                <a:pos x="connsiteX0" y="connsiteY0"/>
              </a:cxn>
              <a:cxn ang="0">
                <a:pos x="connsiteX1" y="connsiteY1"/>
              </a:cxn>
              <a:cxn ang="0">
                <a:pos x="connsiteX2" y="connsiteY2"/>
              </a:cxn>
              <a:cxn ang="0">
                <a:pos x="connsiteX3" y="connsiteY3"/>
              </a:cxn>
            </a:cxnLst>
            <a:rect l="l" t="t" r="r" b="b"/>
            <a:pathLst>
              <a:path w="7137563" h="2782333">
                <a:moveTo>
                  <a:pt x="1606383" y="0"/>
                </a:moveTo>
                <a:lnTo>
                  <a:pt x="7137563" y="0"/>
                </a:lnTo>
                <a:lnTo>
                  <a:pt x="5531183" y="2782333"/>
                </a:lnTo>
                <a:lnTo>
                  <a:pt x="0" y="2782333"/>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9E0B8672-D806-4402-8D21-4B83B0CB9E8D}"/>
              </a:ext>
            </a:extLst>
          </p:cNvPr>
          <p:cNvSpPr>
            <a:spLocks noGrp="1"/>
          </p:cNvSpPr>
          <p:nvPr>
            <p:ph type="pic" sz="quarter" idx="11"/>
          </p:nvPr>
        </p:nvSpPr>
        <p:spPr>
          <a:xfrm>
            <a:off x="3715457" y="2501556"/>
            <a:ext cx="4758375" cy="1854889"/>
          </a:xfrm>
          <a:custGeom>
            <a:avLst/>
            <a:gdLst>
              <a:gd name="connsiteX0" fmla="*/ 1606383 w 7137563"/>
              <a:gd name="connsiteY0" fmla="*/ 0 h 2782333"/>
              <a:gd name="connsiteX1" fmla="*/ 7137563 w 7137563"/>
              <a:gd name="connsiteY1" fmla="*/ 0 h 2782333"/>
              <a:gd name="connsiteX2" fmla="*/ 5531183 w 7137563"/>
              <a:gd name="connsiteY2" fmla="*/ 2782333 h 2782333"/>
              <a:gd name="connsiteX3" fmla="*/ 0 w 7137563"/>
              <a:gd name="connsiteY3" fmla="*/ 2782333 h 2782333"/>
            </a:gdLst>
            <a:ahLst/>
            <a:cxnLst>
              <a:cxn ang="0">
                <a:pos x="connsiteX0" y="connsiteY0"/>
              </a:cxn>
              <a:cxn ang="0">
                <a:pos x="connsiteX1" y="connsiteY1"/>
              </a:cxn>
              <a:cxn ang="0">
                <a:pos x="connsiteX2" y="connsiteY2"/>
              </a:cxn>
              <a:cxn ang="0">
                <a:pos x="connsiteX3" y="connsiteY3"/>
              </a:cxn>
            </a:cxnLst>
            <a:rect l="l" t="t" r="r" b="b"/>
            <a:pathLst>
              <a:path w="7137563" h="2782333">
                <a:moveTo>
                  <a:pt x="1606383" y="0"/>
                </a:moveTo>
                <a:lnTo>
                  <a:pt x="7137563" y="0"/>
                </a:lnTo>
                <a:lnTo>
                  <a:pt x="5531183" y="2782333"/>
                </a:lnTo>
                <a:lnTo>
                  <a:pt x="0" y="2782333"/>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A44056F0-8859-4393-A4F4-C74C93D3954A}"/>
              </a:ext>
            </a:extLst>
          </p:cNvPr>
          <p:cNvSpPr>
            <a:spLocks noGrp="1"/>
          </p:cNvSpPr>
          <p:nvPr>
            <p:ph type="pic" sz="quarter" idx="12"/>
          </p:nvPr>
        </p:nvSpPr>
        <p:spPr>
          <a:xfrm>
            <a:off x="2600828" y="4453837"/>
            <a:ext cx="4758375" cy="1854889"/>
          </a:xfrm>
          <a:custGeom>
            <a:avLst/>
            <a:gdLst>
              <a:gd name="connsiteX0" fmla="*/ 1606383 w 7137563"/>
              <a:gd name="connsiteY0" fmla="*/ 0 h 2782333"/>
              <a:gd name="connsiteX1" fmla="*/ 7137563 w 7137563"/>
              <a:gd name="connsiteY1" fmla="*/ 0 h 2782333"/>
              <a:gd name="connsiteX2" fmla="*/ 5531183 w 7137563"/>
              <a:gd name="connsiteY2" fmla="*/ 2782333 h 2782333"/>
              <a:gd name="connsiteX3" fmla="*/ 0 w 7137563"/>
              <a:gd name="connsiteY3" fmla="*/ 2782333 h 2782333"/>
            </a:gdLst>
            <a:ahLst/>
            <a:cxnLst>
              <a:cxn ang="0">
                <a:pos x="connsiteX0" y="connsiteY0"/>
              </a:cxn>
              <a:cxn ang="0">
                <a:pos x="connsiteX1" y="connsiteY1"/>
              </a:cxn>
              <a:cxn ang="0">
                <a:pos x="connsiteX2" y="connsiteY2"/>
              </a:cxn>
              <a:cxn ang="0">
                <a:pos x="connsiteX3" y="connsiteY3"/>
              </a:cxn>
            </a:cxnLst>
            <a:rect l="l" t="t" r="r" b="b"/>
            <a:pathLst>
              <a:path w="7137563" h="2782333">
                <a:moveTo>
                  <a:pt x="1606383" y="0"/>
                </a:moveTo>
                <a:lnTo>
                  <a:pt x="7137563" y="0"/>
                </a:lnTo>
                <a:lnTo>
                  <a:pt x="5531183" y="2782333"/>
                </a:lnTo>
                <a:lnTo>
                  <a:pt x="0" y="2782333"/>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440009979"/>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64_3-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C1B9D3ED-B4DD-47B8-8BF4-500AB47BE03C}"/>
              </a:ext>
            </a:extLst>
          </p:cNvPr>
          <p:cNvSpPr>
            <a:spLocks noGrp="1"/>
          </p:cNvSpPr>
          <p:nvPr>
            <p:ph type="pic" sz="quarter" idx="10"/>
          </p:nvPr>
        </p:nvSpPr>
        <p:spPr>
          <a:xfrm>
            <a:off x="5142460" y="549276"/>
            <a:ext cx="4453047" cy="1375190"/>
          </a:xfrm>
          <a:custGeom>
            <a:avLst/>
            <a:gdLst>
              <a:gd name="connsiteX0" fmla="*/ 1190950 w 6679570"/>
              <a:gd name="connsiteY0" fmla="*/ 0 h 2062785"/>
              <a:gd name="connsiteX1" fmla="*/ 2471414 w 6679570"/>
              <a:gd name="connsiteY1" fmla="*/ 0 h 2062785"/>
              <a:gd name="connsiteX2" fmla="*/ 6473382 w 6679570"/>
              <a:gd name="connsiteY2" fmla="*/ 0 h 2062785"/>
              <a:gd name="connsiteX3" fmla="*/ 6679570 w 6679570"/>
              <a:gd name="connsiteY3" fmla="*/ 0 h 2062785"/>
              <a:gd name="connsiteX4" fmla="*/ 5488621 w 6679570"/>
              <a:gd name="connsiteY4" fmla="*/ 2062785 h 2062785"/>
              <a:gd name="connsiteX5" fmla="*/ 5282432 w 6679570"/>
              <a:gd name="connsiteY5" fmla="*/ 2062785 h 2062785"/>
              <a:gd name="connsiteX6" fmla="*/ 1280464 w 6679570"/>
              <a:gd name="connsiteY6" fmla="*/ 2062785 h 2062785"/>
              <a:gd name="connsiteX7" fmla="*/ 0 w 6679570"/>
              <a:gd name="connsiteY7" fmla="*/ 2062785 h 206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9570" h="2062785">
                <a:moveTo>
                  <a:pt x="1190950" y="0"/>
                </a:moveTo>
                <a:lnTo>
                  <a:pt x="2471414" y="0"/>
                </a:lnTo>
                <a:lnTo>
                  <a:pt x="6473382" y="0"/>
                </a:lnTo>
                <a:lnTo>
                  <a:pt x="6679570" y="0"/>
                </a:lnTo>
                <a:lnTo>
                  <a:pt x="5488621" y="2062785"/>
                </a:lnTo>
                <a:lnTo>
                  <a:pt x="5282432" y="2062785"/>
                </a:lnTo>
                <a:lnTo>
                  <a:pt x="1280464" y="2062785"/>
                </a:lnTo>
                <a:lnTo>
                  <a:pt x="0" y="2062785"/>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3ED7A517-1B7A-46EF-BDD8-B6A316D78521}"/>
              </a:ext>
            </a:extLst>
          </p:cNvPr>
          <p:cNvSpPr>
            <a:spLocks noGrp="1"/>
          </p:cNvSpPr>
          <p:nvPr>
            <p:ph type="pic" sz="quarter" idx="11"/>
          </p:nvPr>
        </p:nvSpPr>
        <p:spPr>
          <a:xfrm>
            <a:off x="4293805" y="2010695"/>
            <a:ext cx="4453047" cy="1375190"/>
          </a:xfrm>
          <a:custGeom>
            <a:avLst/>
            <a:gdLst>
              <a:gd name="connsiteX0" fmla="*/ 1190950 w 6679570"/>
              <a:gd name="connsiteY0" fmla="*/ 0 h 2062785"/>
              <a:gd name="connsiteX1" fmla="*/ 2471414 w 6679570"/>
              <a:gd name="connsiteY1" fmla="*/ 0 h 2062785"/>
              <a:gd name="connsiteX2" fmla="*/ 6473382 w 6679570"/>
              <a:gd name="connsiteY2" fmla="*/ 0 h 2062785"/>
              <a:gd name="connsiteX3" fmla="*/ 6679570 w 6679570"/>
              <a:gd name="connsiteY3" fmla="*/ 0 h 2062785"/>
              <a:gd name="connsiteX4" fmla="*/ 5488621 w 6679570"/>
              <a:gd name="connsiteY4" fmla="*/ 2062785 h 2062785"/>
              <a:gd name="connsiteX5" fmla="*/ 5282432 w 6679570"/>
              <a:gd name="connsiteY5" fmla="*/ 2062785 h 2062785"/>
              <a:gd name="connsiteX6" fmla="*/ 1280464 w 6679570"/>
              <a:gd name="connsiteY6" fmla="*/ 2062785 h 2062785"/>
              <a:gd name="connsiteX7" fmla="*/ 0 w 6679570"/>
              <a:gd name="connsiteY7" fmla="*/ 2062785 h 206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9570" h="2062785">
                <a:moveTo>
                  <a:pt x="1190950" y="0"/>
                </a:moveTo>
                <a:lnTo>
                  <a:pt x="2471414" y="0"/>
                </a:lnTo>
                <a:lnTo>
                  <a:pt x="6473382" y="0"/>
                </a:lnTo>
                <a:lnTo>
                  <a:pt x="6679570" y="0"/>
                </a:lnTo>
                <a:lnTo>
                  <a:pt x="5488621" y="2062785"/>
                </a:lnTo>
                <a:lnTo>
                  <a:pt x="5282432" y="2062785"/>
                </a:lnTo>
                <a:lnTo>
                  <a:pt x="1280464" y="2062785"/>
                </a:lnTo>
                <a:lnTo>
                  <a:pt x="0" y="2062785"/>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0E4AA47F-1FD8-454F-9999-4B1676502F35}"/>
              </a:ext>
            </a:extLst>
          </p:cNvPr>
          <p:cNvSpPr>
            <a:spLocks noGrp="1"/>
          </p:cNvSpPr>
          <p:nvPr>
            <p:ph type="pic" sz="quarter" idx="12"/>
          </p:nvPr>
        </p:nvSpPr>
        <p:spPr>
          <a:xfrm>
            <a:off x="3445150" y="3472116"/>
            <a:ext cx="4453047" cy="1375190"/>
          </a:xfrm>
          <a:custGeom>
            <a:avLst/>
            <a:gdLst>
              <a:gd name="connsiteX0" fmla="*/ 1190950 w 6679570"/>
              <a:gd name="connsiteY0" fmla="*/ 0 h 2062785"/>
              <a:gd name="connsiteX1" fmla="*/ 2471414 w 6679570"/>
              <a:gd name="connsiteY1" fmla="*/ 0 h 2062785"/>
              <a:gd name="connsiteX2" fmla="*/ 6473382 w 6679570"/>
              <a:gd name="connsiteY2" fmla="*/ 0 h 2062785"/>
              <a:gd name="connsiteX3" fmla="*/ 6679570 w 6679570"/>
              <a:gd name="connsiteY3" fmla="*/ 0 h 2062785"/>
              <a:gd name="connsiteX4" fmla="*/ 5488621 w 6679570"/>
              <a:gd name="connsiteY4" fmla="*/ 2062785 h 2062785"/>
              <a:gd name="connsiteX5" fmla="*/ 5282432 w 6679570"/>
              <a:gd name="connsiteY5" fmla="*/ 2062785 h 2062785"/>
              <a:gd name="connsiteX6" fmla="*/ 1280464 w 6679570"/>
              <a:gd name="connsiteY6" fmla="*/ 2062785 h 2062785"/>
              <a:gd name="connsiteX7" fmla="*/ 0 w 6679570"/>
              <a:gd name="connsiteY7" fmla="*/ 2062785 h 206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9570" h="2062785">
                <a:moveTo>
                  <a:pt x="1190950" y="0"/>
                </a:moveTo>
                <a:lnTo>
                  <a:pt x="2471414" y="0"/>
                </a:lnTo>
                <a:lnTo>
                  <a:pt x="6473382" y="0"/>
                </a:lnTo>
                <a:lnTo>
                  <a:pt x="6679570" y="0"/>
                </a:lnTo>
                <a:lnTo>
                  <a:pt x="5488621" y="2062785"/>
                </a:lnTo>
                <a:lnTo>
                  <a:pt x="5282432" y="2062785"/>
                </a:lnTo>
                <a:lnTo>
                  <a:pt x="1280464" y="2062785"/>
                </a:lnTo>
                <a:lnTo>
                  <a:pt x="0" y="2062785"/>
                </a:lnTo>
                <a:close/>
              </a:path>
            </a:pathLst>
          </a:custGeom>
          <a:solidFill>
            <a:schemeClr val="bg1">
              <a:lumMod val="75000"/>
            </a:schemeClr>
          </a:solidFill>
        </p:spPr>
        <p:txBody>
          <a:bodyPr wrap="square">
            <a:noAutofit/>
          </a:bodyPr>
          <a:lstStyle/>
          <a:p>
            <a:endParaRPr lang="en-US"/>
          </a:p>
        </p:txBody>
      </p:sp>
      <p:sp>
        <p:nvSpPr>
          <p:cNvPr id="26" name="Picture Placeholder 25">
            <a:extLst>
              <a:ext uri="{FF2B5EF4-FFF2-40B4-BE49-F238E27FC236}">
                <a16:creationId xmlns:a16="http://schemas.microsoft.com/office/drawing/2014/main" id="{36250176-7A99-4E36-BFA2-33060C965F99}"/>
              </a:ext>
            </a:extLst>
          </p:cNvPr>
          <p:cNvSpPr>
            <a:spLocks noGrp="1"/>
          </p:cNvSpPr>
          <p:nvPr>
            <p:ph type="pic" sz="quarter" idx="13"/>
          </p:nvPr>
        </p:nvSpPr>
        <p:spPr>
          <a:xfrm>
            <a:off x="2596493" y="4933535"/>
            <a:ext cx="4453047" cy="1375190"/>
          </a:xfrm>
          <a:custGeom>
            <a:avLst/>
            <a:gdLst>
              <a:gd name="connsiteX0" fmla="*/ 1190950 w 6679570"/>
              <a:gd name="connsiteY0" fmla="*/ 0 h 2062785"/>
              <a:gd name="connsiteX1" fmla="*/ 2471414 w 6679570"/>
              <a:gd name="connsiteY1" fmla="*/ 0 h 2062785"/>
              <a:gd name="connsiteX2" fmla="*/ 6473382 w 6679570"/>
              <a:gd name="connsiteY2" fmla="*/ 0 h 2062785"/>
              <a:gd name="connsiteX3" fmla="*/ 6679570 w 6679570"/>
              <a:gd name="connsiteY3" fmla="*/ 0 h 2062785"/>
              <a:gd name="connsiteX4" fmla="*/ 5488621 w 6679570"/>
              <a:gd name="connsiteY4" fmla="*/ 2062785 h 2062785"/>
              <a:gd name="connsiteX5" fmla="*/ 5282432 w 6679570"/>
              <a:gd name="connsiteY5" fmla="*/ 2062785 h 2062785"/>
              <a:gd name="connsiteX6" fmla="*/ 1280464 w 6679570"/>
              <a:gd name="connsiteY6" fmla="*/ 2062785 h 2062785"/>
              <a:gd name="connsiteX7" fmla="*/ 0 w 6679570"/>
              <a:gd name="connsiteY7" fmla="*/ 2062785 h 2062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79570" h="2062785">
                <a:moveTo>
                  <a:pt x="1190950" y="0"/>
                </a:moveTo>
                <a:lnTo>
                  <a:pt x="2471414" y="0"/>
                </a:lnTo>
                <a:lnTo>
                  <a:pt x="6473382" y="0"/>
                </a:lnTo>
                <a:lnTo>
                  <a:pt x="6679570" y="0"/>
                </a:lnTo>
                <a:lnTo>
                  <a:pt x="5488621" y="2062785"/>
                </a:lnTo>
                <a:lnTo>
                  <a:pt x="5282432" y="2062785"/>
                </a:lnTo>
                <a:lnTo>
                  <a:pt x="1280464" y="2062785"/>
                </a:lnTo>
                <a:lnTo>
                  <a:pt x="0" y="2062785"/>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41883875"/>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65_3-Conten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BFFC655F-8F08-44A5-B810-44BCBE2D17AF}"/>
              </a:ext>
            </a:extLst>
          </p:cNvPr>
          <p:cNvSpPr>
            <a:spLocks noGrp="1"/>
          </p:cNvSpPr>
          <p:nvPr>
            <p:ph type="pic" sz="quarter" idx="13"/>
          </p:nvPr>
        </p:nvSpPr>
        <p:spPr>
          <a:xfrm>
            <a:off x="6520569" y="4683763"/>
            <a:ext cx="3274226" cy="1099370"/>
          </a:xfrm>
          <a:custGeom>
            <a:avLst/>
            <a:gdLst>
              <a:gd name="connsiteX0" fmla="*/ 952084 w 4911339"/>
              <a:gd name="connsiteY0" fmla="*/ 0 h 1649055"/>
              <a:gd name="connsiteX1" fmla="*/ 4911339 w 4911339"/>
              <a:gd name="connsiteY1" fmla="*/ 0 h 1649055"/>
              <a:gd name="connsiteX2" fmla="*/ 3959257 w 4911339"/>
              <a:gd name="connsiteY2" fmla="*/ 1649055 h 1649055"/>
              <a:gd name="connsiteX3" fmla="*/ 0 w 4911339"/>
              <a:gd name="connsiteY3" fmla="*/ 1649055 h 1649055"/>
            </a:gdLst>
            <a:ahLst/>
            <a:cxnLst>
              <a:cxn ang="0">
                <a:pos x="connsiteX0" y="connsiteY0"/>
              </a:cxn>
              <a:cxn ang="0">
                <a:pos x="connsiteX1" y="connsiteY1"/>
              </a:cxn>
              <a:cxn ang="0">
                <a:pos x="connsiteX2" y="connsiteY2"/>
              </a:cxn>
              <a:cxn ang="0">
                <a:pos x="connsiteX3" y="connsiteY3"/>
              </a:cxn>
            </a:cxnLst>
            <a:rect l="l" t="t" r="r" b="b"/>
            <a:pathLst>
              <a:path w="4911339" h="1649055">
                <a:moveTo>
                  <a:pt x="952084" y="0"/>
                </a:moveTo>
                <a:lnTo>
                  <a:pt x="4911339" y="0"/>
                </a:lnTo>
                <a:lnTo>
                  <a:pt x="3959257" y="1649055"/>
                </a:lnTo>
                <a:lnTo>
                  <a:pt x="0" y="1649055"/>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222A6A44-116A-4EC5-AC60-F8130E5FEFA7}"/>
              </a:ext>
            </a:extLst>
          </p:cNvPr>
          <p:cNvSpPr>
            <a:spLocks noGrp="1"/>
          </p:cNvSpPr>
          <p:nvPr>
            <p:ph type="pic" sz="quarter" idx="12"/>
          </p:nvPr>
        </p:nvSpPr>
        <p:spPr>
          <a:xfrm>
            <a:off x="7467036" y="3480798"/>
            <a:ext cx="3962351" cy="1099371"/>
          </a:xfrm>
          <a:custGeom>
            <a:avLst/>
            <a:gdLst>
              <a:gd name="connsiteX0" fmla="*/ 952084 w 5943526"/>
              <a:gd name="connsiteY0" fmla="*/ 0 h 1649056"/>
              <a:gd name="connsiteX1" fmla="*/ 1720581 w 5943526"/>
              <a:gd name="connsiteY1" fmla="*/ 0 h 1649056"/>
              <a:gd name="connsiteX2" fmla="*/ 5175028 w 5943526"/>
              <a:gd name="connsiteY2" fmla="*/ 0 h 1649056"/>
              <a:gd name="connsiteX3" fmla="*/ 5943526 w 5943526"/>
              <a:gd name="connsiteY3" fmla="*/ 0 h 1649056"/>
              <a:gd name="connsiteX4" fmla="*/ 4991441 w 5943526"/>
              <a:gd name="connsiteY4" fmla="*/ 1649056 h 1649056"/>
              <a:gd name="connsiteX5" fmla="*/ 4222944 w 5943526"/>
              <a:gd name="connsiteY5" fmla="*/ 1649056 h 1649056"/>
              <a:gd name="connsiteX6" fmla="*/ 768497 w 5943526"/>
              <a:gd name="connsiteY6" fmla="*/ 1649056 h 1649056"/>
              <a:gd name="connsiteX7" fmla="*/ 0 w 5943526"/>
              <a:gd name="connsiteY7" fmla="*/ 1649056 h 164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3526" h="1649056">
                <a:moveTo>
                  <a:pt x="952084" y="0"/>
                </a:moveTo>
                <a:lnTo>
                  <a:pt x="1720581" y="0"/>
                </a:lnTo>
                <a:lnTo>
                  <a:pt x="5175028" y="0"/>
                </a:lnTo>
                <a:lnTo>
                  <a:pt x="5943526" y="0"/>
                </a:lnTo>
                <a:lnTo>
                  <a:pt x="4991441" y="1649056"/>
                </a:lnTo>
                <a:lnTo>
                  <a:pt x="4222944" y="1649056"/>
                </a:lnTo>
                <a:lnTo>
                  <a:pt x="768497" y="1649056"/>
                </a:lnTo>
                <a:lnTo>
                  <a:pt x="0" y="1649056"/>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B3E14A9D-53AD-43FF-B2C4-5FF2082D9058}"/>
              </a:ext>
            </a:extLst>
          </p:cNvPr>
          <p:cNvSpPr>
            <a:spLocks noGrp="1"/>
          </p:cNvSpPr>
          <p:nvPr>
            <p:ph type="pic" sz="quarter" idx="11"/>
          </p:nvPr>
        </p:nvSpPr>
        <p:spPr>
          <a:xfrm>
            <a:off x="6315764" y="2277833"/>
            <a:ext cx="4132448" cy="1099371"/>
          </a:xfrm>
          <a:custGeom>
            <a:avLst/>
            <a:gdLst>
              <a:gd name="connsiteX0" fmla="*/ 952084 w 6198672"/>
              <a:gd name="connsiteY0" fmla="*/ 0 h 1649056"/>
              <a:gd name="connsiteX1" fmla="*/ 1975728 w 6198672"/>
              <a:gd name="connsiteY1" fmla="*/ 0 h 1649056"/>
              <a:gd name="connsiteX2" fmla="*/ 5175028 w 6198672"/>
              <a:gd name="connsiteY2" fmla="*/ 0 h 1649056"/>
              <a:gd name="connsiteX3" fmla="*/ 6198672 w 6198672"/>
              <a:gd name="connsiteY3" fmla="*/ 0 h 1649056"/>
              <a:gd name="connsiteX4" fmla="*/ 5246588 w 6198672"/>
              <a:gd name="connsiteY4" fmla="*/ 1649056 h 1649056"/>
              <a:gd name="connsiteX5" fmla="*/ 4222944 w 6198672"/>
              <a:gd name="connsiteY5" fmla="*/ 1649056 h 1649056"/>
              <a:gd name="connsiteX6" fmla="*/ 1023644 w 6198672"/>
              <a:gd name="connsiteY6" fmla="*/ 1649056 h 1649056"/>
              <a:gd name="connsiteX7" fmla="*/ 0 w 6198672"/>
              <a:gd name="connsiteY7" fmla="*/ 1649056 h 164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98672" h="1649056">
                <a:moveTo>
                  <a:pt x="952084" y="0"/>
                </a:moveTo>
                <a:lnTo>
                  <a:pt x="1975728" y="0"/>
                </a:lnTo>
                <a:lnTo>
                  <a:pt x="5175028" y="0"/>
                </a:lnTo>
                <a:lnTo>
                  <a:pt x="6198672" y="0"/>
                </a:lnTo>
                <a:lnTo>
                  <a:pt x="5246588" y="1649056"/>
                </a:lnTo>
                <a:lnTo>
                  <a:pt x="4222944" y="1649056"/>
                </a:lnTo>
                <a:lnTo>
                  <a:pt x="1023644" y="1649056"/>
                </a:lnTo>
                <a:lnTo>
                  <a:pt x="0" y="1649056"/>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61C40274-48C6-4171-B6C5-0B84519222E2}"/>
              </a:ext>
            </a:extLst>
          </p:cNvPr>
          <p:cNvSpPr>
            <a:spLocks noGrp="1"/>
          </p:cNvSpPr>
          <p:nvPr>
            <p:ph type="pic" sz="quarter" idx="10"/>
          </p:nvPr>
        </p:nvSpPr>
        <p:spPr>
          <a:xfrm>
            <a:off x="7231287" y="1074867"/>
            <a:ext cx="3032792" cy="1099371"/>
          </a:xfrm>
          <a:custGeom>
            <a:avLst/>
            <a:gdLst>
              <a:gd name="connsiteX0" fmla="*/ 952084 w 4549188"/>
              <a:gd name="connsiteY0" fmla="*/ 0 h 1649056"/>
              <a:gd name="connsiteX1" fmla="*/ 4549188 w 4549188"/>
              <a:gd name="connsiteY1" fmla="*/ 0 h 1649056"/>
              <a:gd name="connsiteX2" fmla="*/ 3597105 w 4549188"/>
              <a:gd name="connsiteY2" fmla="*/ 1649056 h 1649056"/>
              <a:gd name="connsiteX3" fmla="*/ 0 w 4549188"/>
              <a:gd name="connsiteY3" fmla="*/ 1649056 h 1649056"/>
            </a:gdLst>
            <a:ahLst/>
            <a:cxnLst>
              <a:cxn ang="0">
                <a:pos x="connsiteX0" y="connsiteY0"/>
              </a:cxn>
              <a:cxn ang="0">
                <a:pos x="connsiteX1" y="connsiteY1"/>
              </a:cxn>
              <a:cxn ang="0">
                <a:pos x="connsiteX2" y="connsiteY2"/>
              </a:cxn>
              <a:cxn ang="0">
                <a:pos x="connsiteX3" y="connsiteY3"/>
              </a:cxn>
            </a:cxnLst>
            <a:rect l="l" t="t" r="r" b="b"/>
            <a:pathLst>
              <a:path w="4549188" h="1649056">
                <a:moveTo>
                  <a:pt x="952084" y="0"/>
                </a:moveTo>
                <a:lnTo>
                  <a:pt x="4549188" y="0"/>
                </a:lnTo>
                <a:lnTo>
                  <a:pt x="3597105" y="1649056"/>
                </a:lnTo>
                <a:lnTo>
                  <a:pt x="0" y="1649056"/>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641251802"/>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66_3-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05364E8-4400-46A5-9C39-250C7270A79A}"/>
              </a:ext>
            </a:extLst>
          </p:cNvPr>
          <p:cNvSpPr>
            <a:spLocks noGrp="1"/>
          </p:cNvSpPr>
          <p:nvPr>
            <p:ph type="pic" sz="quarter" idx="10"/>
          </p:nvPr>
        </p:nvSpPr>
        <p:spPr>
          <a:xfrm>
            <a:off x="0" y="0"/>
            <a:ext cx="8041361" cy="6858000"/>
          </a:xfrm>
          <a:custGeom>
            <a:avLst/>
            <a:gdLst>
              <a:gd name="connsiteX0" fmla="*/ 0 w 12062042"/>
              <a:gd name="connsiteY0" fmla="*/ 0 h 10287000"/>
              <a:gd name="connsiteX1" fmla="*/ 4209197 w 12062042"/>
              <a:gd name="connsiteY1" fmla="*/ 0 h 10287000"/>
              <a:gd name="connsiteX2" fmla="*/ 5486402 w 12062042"/>
              <a:gd name="connsiteY2" fmla="*/ 0 h 10287000"/>
              <a:gd name="connsiteX3" fmla="*/ 12062042 w 12062042"/>
              <a:gd name="connsiteY3" fmla="*/ 0 h 10287000"/>
              <a:gd name="connsiteX4" fmla="*/ 6122842 w 12062042"/>
              <a:gd name="connsiteY4" fmla="*/ 10287000 h 10287000"/>
              <a:gd name="connsiteX5" fmla="*/ 4360985 w 12062042"/>
              <a:gd name="connsiteY5" fmla="*/ 10287000 h 10287000"/>
              <a:gd name="connsiteX6" fmla="*/ 78778 w 12062042"/>
              <a:gd name="connsiteY6" fmla="*/ 10287000 h 10287000"/>
              <a:gd name="connsiteX7" fmla="*/ 0 w 12062042"/>
              <a:gd name="connsiteY7" fmla="*/ 10287000 h 10287000"/>
              <a:gd name="connsiteX8" fmla="*/ 0 w 12062042"/>
              <a:gd name="connsiteY8" fmla="*/ 7290548 h 10287000"/>
              <a:gd name="connsiteX9" fmla="*/ 0 w 12062042"/>
              <a:gd name="connsiteY9" fmla="*/ 5676901 h 10287000"/>
              <a:gd name="connsiteX10" fmla="*/ 0 w 12062042"/>
              <a:gd name="connsiteY10" fmla="*/ 3964165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62042" h="10287000">
                <a:moveTo>
                  <a:pt x="0" y="0"/>
                </a:moveTo>
                <a:lnTo>
                  <a:pt x="4209197" y="0"/>
                </a:lnTo>
                <a:lnTo>
                  <a:pt x="5486402" y="0"/>
                </a:lnTo>
                <a:lnTo>
                  <a:pt x="12062042" y="0"/>
                </a:lnTo>
                <a:lnTo>
                  <a:pt x="6122842" y="10287000"/>
                </a:lnTo>
                <a:lnTo>
                  <a:pt x="4360985" y="10287000"/>
                </a:lnTo>
                <a:lnTo>
                  <a:pt x="78778" y="10287000"/>
                </a:lnTo>
                <a:lnTo>
                  <a:pt x="0" y="10287000"/>
                </a:lnTo>
                <a:lnTo>
                  <a:pt x="0" y="7290548"/>
                </a:lnTo>
                <a:lnTo>
                  <a:pt x="0" y="5676901"/>
                </a:lnTo>
                <a:lnTo>
                  <a:pt x="0" y="3964165"/>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537626943"/>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67_3-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D544CAF9-6CA7-4950-A67A-037306C09672}"/>
              </a:ext>
            </a:extLst>
          </p:cNvPr>
          <p:cNvSpPr>
            <a:spLocks noGrp="1"/>
          </p:cNvSpPr>
          <p:nvPr>
            <p:ph type="pic" sz="quarter" idx="11"/>
          </p:nvPr>
        </p:nvSpPr>
        <p:spPr>
          <a:xfrm>
            <a:off x="0" y="1625600"/>
            <a:ext cx="6069583" cy="5232400"/>
          </a:xfrm>
          <a:custGeom>
            <a:avLst/>
            <a:gdLst>
              <a:gd name="connsiteX0" fmla="*/ 4552186 w 9104374"/>
              <a:gd name="connsiteY0" fmla="*/ 0 h 7848600"/>
              <a:gd name="connsiteX1" fmla="*/ 9104374 w 9104374"/>
              <a:gd name="connsiteY1" fmla="*/ 7848600 h 7848600"/>
              <a:gd name="connsiteX2" fmla="*/ 0 w 9104374"/>
              <a:gd name="connsiteY2" fmla="*/ 7848600 h 7848600"/>
            </a:gdLst>
            <a:ahLst/>
            <a:cxnLst>
              <a:cxn ang="0">
                <a:pos x="connsiteX0" y="connsiteY0"/>
              </a:cxn>
              <a:cxn ang="0">
                <a:pos x="connsiteX1" y="connsiteY1"/>
              </a:cxn>
              <a:cxn ang="0">
                <a:pos x="connsiteX2" y="connsiteY2"/>
              </a:cxn>
            </a:cxnLst>
            <a:rect l="l" t="t" r="r" b="b"/>
            <a:pathLst>
              <a:path w="9104374" h="7848600">
                <a:moveTo>
                  <a:pt x="4552186" y="0"/>
                </a:moveTo>
                <a:lnTo>
                  <a:pt x="9104374" y="7848600"/>
                </a:lnTo>
                <a:lnTo>
                  <a:pt x="0" y="7848600"/>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F34FDC8D-8C33-454C-A79A-2BD68EAF46C8}"/>
              </a:ext>
            </a:extLst>
          </p:cNvPr>
          <p:cNvSpPr>
            <a:spLocks noGrp="1"/>
          </p:cNvSpPr>
          <p:nvPr>
            <p:ph type="pic" sz="quarter" idx="10"/>
          </p:nvPr>
        </p:nvSpPr>
        <p:spPr>
          <a:xfrm>
            <a:off x="2209255" y="1"/>
            <a:ext cx="4390133" cy="3784599"/>
          </a:xfrm>
          <a:custGeom>
            <a:avLst/>
            <a:gdLst>
              <a:gd name="connsiteX0" fmla="*/ 0 w 6585200"/>
              <a:gd name="connsiteY0" fmla="*/ 0 h 5676898"/>
              <a:gd name="connsiteX1" fmla="*/ 6585200 w 6585200"/>
              <a:gd name="connsiteY1" fmla="*/ 0 h 5676898"/>
              <a:gd name="connsiteX2" fmla="*/ 3292599 w 6585200"/>
              <a:gd name="connsiteY2" fmla="*/ 5676898 h 5676898"/>
            </a:gdLst>
            <a:ahLst/>
            <a:cxnLst>
              <a:cxn ang="0">
                <a:pos x="connsiteX0" y="connsiteY0"/>
              </a:cxn>
              <a:cxn ang="0">
                <a:pos x="connsiteX1" y="connsiteY1"/>
              </a:cxn>
              <a:cxn ang="0">
                <a:pos x="connsiteX2" y="connsiteY2"/>
              </a:cxn>
            </a:cxnLst>
            <a:rect l="l" t="t" r="r" b="b"/>
            <a:pathLst>
              <a:path w="6585200" h="5676898">
                <a:moveTo>
                  <a:pt x="0" y="0"/>
                </a:moveTo>
                <a:lnTo>
                  <a:pt x="6585200" y="0"/>
                </a:lnTo>
                <a:lnTo>
                  <a:pt x="3292599" y="5676898"/>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94529045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68_3-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7D6D4A8A-2655-4F4E-A0BE-BD7F6E7BF742}"/>
              </a:ext>
            </a:extLst>
          </p:cNvPr>
          <p:cNvSpPr>
            <a:spLocks noGrp="1"/>
          </p:cNvSpPr>
          <p:nvPr>
            <p:ph type="pic" sz="quarter" idx="11"/>
          </p:nvPr>
        </p:nvSpPr>
        <p:spPr>
          <a:xfrm>
            <a:off x="6122417" y="1625600"/>
            <a:ext cx="6069583" cy="5232400"/>
          </a:xfrm>
          <a:custGeom>
            <a:avLst/>
            <a:gdLst>
              <a:gd name="connsiteX0" fmla="*/ 4552188 w 9104374"/>
              <a:gd name="connsiteY0" fmla="*/ 0 h 7848600"/>
              <a:gd name="connsiteX1" fmla="*/ 9104374 w 9104374"/>
              <a:gd name="connsiteY1" fmla="*/ 7848600 h 7848600"/>
              <a:gd name="connsiteX2" fmla="*/ 0 w 9104374"/>
              <a:gd name="connsiteY2" fmla="*/ 7848600 h 7848600"/>
            </a:gdLst>
            <a:ahLst/>
            <a:cxnLst>
              <a:cxn ang="0">
                <a:pos x="connsiteX0" y="connsiteY0"/>
              </a:cxn>
              <a:cxn ang="0">
                <a:pos x="connsiteX1" y="connsiteY1"/>
              </a:cxn>
              <a:cxn ang="0">
                <a:pos x="connsiteX2" y="connsiteY2"/>
              </a:cxn>
            </a:cxnLst>
            <a:rect l="l" t="t" r="r" b="b"/>
            <a:pathLst>
              <a:path w="9104374" h="7848600">
                <a:moveTo>
                  <a:pt x="4552188" y="0"/>
                </a:moveTo>
                <a:lnTo>
                  <a:pt x="9104374" y="7848600"/>
                </a:lnTo>
                <a:lnTo>
                  <a:pt x="0" y="7848600"/>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49056EC9-C39C-4B7A-891E-1B4367E5E84D}"/>
              </a:ext>
            </a:extLst>
          </p:cNvPr>
          <p:cNvSpPr>
            <a:spLocks noGrp="1"/>
          </p:cNvSpPr>
          <p:nvPr>
            <p:ph type="pic" sz="quarter" idx="10"/>
          </p:nvPr>
        </p:nvSpPr>
        <p:spPr>
          <a:xfrm>
            <a:off x="5592612" y="1"/>
            <a:ext cx="4390133" cy="3784599"/>
          </a:xfrm>
          <a:custGeom>
            <a:avLst/>
            <a:gdLst>
              <a:gd name="connsiteX0" fmla="*/ 0 w 6585200"/>
              <a:gd name="connsiteY0" fmla="*/ 0 h 5676898"/>
              <a:gd name="connsiteX1" fmla="*/ 6585200 w 6585200"/>
              <a:gd name="connsiteY1" fmla="*/ 0 h 5676898"/>
              <a:gd name="connsiteX2" fmla="*/ 3292601 w 6585200"/>
              <a:gd name="connsiteY2" fmla="*/ 5676898 h 5676898"/>
            </a:gdLst>
            <a:ahLst/>
            <a:cxnLst>
              <a:cxn ang="0">
                <a:pos x="connsiteX0" y="connsiteY0"/>
              </a:cxn>
              <a:cxn ang="0">
                <a:pos x="connsiteX1" y="connsiteY1"/>
              </a:cxn>
              <a:cxn ang="0">
                <a:pos x="connsiteX2" y="connsiteY2"/>
              </a:cxn>
            </a:cxnLst>
            <a:rect l="l" t="t" r="r" b="b"/>
            <a:pathLst>
              <a:path w="6585200" h="5676898">
                <a:moveTo>
                  <a:pt x="0" y="0"/>
                </a:moveTo>
                <a:lnTo>
                  <a:pt x="6585200" y="0"/>
                </a:lnTo>
                <a:lnTo>
                  <a:pt x="3292601" y="5676898"/>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770663271"/>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6607E3-F8DB-311E-51C5-B60CC864D74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2F7F039-5952-E953-A319-762BBF1DEC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B1D5658-0A7D-93FD-DA76-FEC1B8442CA9}"/>
              </a:ext>
            </a:extLst>
          </p:cNvPr>
          <p:cNvSpPr>
            <a:spLocks noGrp="1"/>
          </p:cNvSpPr>
          <p:nvPr>
            <p:ph type="dt" sz="half" idx="10"/>
          </p:nvPr>
        </p:nvSpPr>
        <p:spPr/>
        <p:txBody>
          <a:bodyPr/>
          <a:lstStyle/>
          <a:p>
            <a:fld id="{99EB67D8-7663-4A32-AD07-0DBBAEDED4E1}" type="datetimeFigureOut">
              <a:rPr lang="en-GB" smtClean="0"/>
              <a:t>18/06/2023</a:t>
            </a:fld>
            <a:endParaRPr lang="en-GB"/>
          </a:p>
        </p:txBody>
      </p:sp>
      <p:sp>
        <p:nvSpPr>
          <p:cNvPr id="5" name="Footer Placeholder 4">
            <a:extLst>
              <a:ext uri="{FF2B5EF4-FFF2-40B4-BE49-F238E27FC236}">
                <a16:creationId xmlns:a16="http://schemas.microsoft.com/office/drawing/2014/main" id="{883D42CE-1E15-814F-CEDB-173470D45B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1B3EA4-4DAD-B6F5-749B-E949FB0D2931}"/>
              </a:ext>
            </a:extLst>
          </p:cNvPr>
          <p:cNvSpPr>
            <a:spLocks noGrp="1"/>
          </p:cNvSpPr>
          <p:nvPr>
            <p:ph type="sldNum" sz="quarter" idx="12"/>
          </p:nvPr>
        </p:nvSpPr>
        <p:spPr/>
        <p:txBody>
          <a:bodyPr/>
          <a:lstStyle/>
          <a:p>
            <a:fld id="{64976034-276B-400F-9AD1-BE44D5FEA901}" type="slidenum">
              <a:rPr lang="en-GB" smtClean="0"/>
              <a:t>‹#›</a:t>
            </a:fld>
            <a:endParaRPr lang="en-GB"/>
          </a:p>
        </p:txBody>
      </p:sp>
    </p:spTree>
    <p:extLst>
      <p:ext uri="{BB962C8B-B14F-4D97-AF65-F5344CB8AC3E}">
        <p14:creationId xmlns:p14="http://schemas.microsoft.com/office/powerpoint/2010/main" val="698937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69_3-Content">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018EE752-AC2F-4B81-B803-B5F268AD9987}"/>
              </a:ext>
            </a:extLst>
          </p:cNvPr>
          <p:cNvSpPr>
            <a:spLocks noGrp="1"/>
          </p:cNvSpPr>
          <p:nvPr>
            <p:ph type="pic" sz="quarter" idx="15"/>
          </p:nvPr>
        </p:nvSpPr>
        <p:spPr>
          <a:xfrm>
            <a:off x="2126662" y="3558045"/>
            <a:ext cx="3797405" cy="3299955"/>
          </a:xfrm>
          <a:custGeom>
            <a:avLst/>
            <a:gdLst>
              <a:gd name="connsiteX0" fmla="*/ 2857846 w 5696108"/>
              <a:gd name="connsiteY0" fmla="*/ 0 h 4949933"/>
              <a:gd name="connsiteX1" fmla="*/ 5696108 w 5696108"/>
              <a:gd name="connsiteY1" fmla="*/ 4938627 h 4949933"/>
              <a:gd name="connsiteX2" fmla="*/ 0 w 5696108"/>
              <a:gd name="connsiteY2" fmla="*/ 4949933 h 4949933"/>
            </a:gdLst>
            <a:ahLst/>
            <a:cxnLst>
              <a:cxn ang="0">
                <a:pos x="connsiteX0" y="connsiteY0"/>
              </a:cxn>
              <a:cxn ang="0">
                <a:pos x="connsiteX1" y="connsiteY1"/>
              </a:cxn>
              <a:cxn ang="0">
                <a:pos x="connsiteX2" y="connsiteY2"/>
              </a:cxn>
            </a:cxnLst>
            <a:rect l="l" t="t" r="r" b="b"/>
            <a:pathLst>
              <a:path w="5696108" h="4949933">
                <a:moveTo>
                  <a:pt x="2857846" y="0"/>
                </a:moveTo>
                <a:lnTo>
                  <a:pt x="5696108" y="4938627"/>
                </a:lnTo>
                <a:lnTo>
                  <a:pt x="0" y="4949933"/>
                </a:lnTo>
                <a:close/>
              </a:path>
            </a:pathLst>
          </a:custGeom>
          <a:solidFill>
            <a:schemeClr val="bg1">
              <a:lumMod val="75000"/>
            </a:schemeClr>
          </a:solidFill>
        </p:spPr>
        <p:txBody>
          <a:bodyPr wrap="square">
            <a:noAutofit/>
          </a:bodyPr>
          <a:lstStyle/>
          <a:p>
            <a:endParaRPr lang="en-US"/>
          </a:p>
        </p:txBody>
      </p:sp>
      <p:sp>
        <p:nvSpPr>
          <p:cNvPr id="31" name="Picture Placeholder 30">
            <a:extLst>
              <a:ext uri="{FF2B5EF4-FFF2-40B4-BE49-F238E27FC236}">
                <a16:creationId xmlns:a16="http://schemas.microsoft.com/office/drawing/2014/main" id="{B918596E-82EC-4AD8-9D5A-6AFAF9564FAA}"/>
              </a:ext>
            </a:extLst>
          </p:cNvPr>
          <p:cNvSpPr>
            <a:spLocks noGrp="1"/>
          </p:cNvSpPr>
          <p:nvPr>
            <p:ph type="pic" sz="quarter" idx="14"/>
          </p:nvPr>
        </p:nvSpPr>
        <p:spPr>
          <a:xfrm>
            <a:off x="102535" y="3478175"/>
            <a:ext cx="3810459" cy="3284880"/>
          </a:xfrm>
          <a:custGeom>
            <a:avLst/>
            <a:gdLst>
              <a:gd name="connsiteX0" fmla="*/ 0 w 5715689"/>
              <a:gd name="connsiteY0" fmla="*/ 0 h 4927320"/>
              <a:gd name="connsiteX1" fmla="*/ 5715689 w 5715689"/>
              <a:gd name="connsiteY1" fmla="*/ 0 h 4927320"/>
              <a:gd name="connsiteX2" fmla="*/ 2857846 w 5715689"/>
              <a:gd name="connsiteY2" fmla="*/ 4927320 h 4927320"/>
            </a:gdLst>
            <a:ahLst/>
            <a:cxnLst>
              <a:cxn ang="0">
                <a:pos x="connsiteX0" y="connsiteY0"/>
              </a:cxn>
              <a:cxn ang="0">
                <a:pos x="connsiteX1" y="connsiteY1"/>
              </a:cxn>
              <a:cxn ang="0">
                <a:pos x="connsiteX2" y="connsiteY2"/>
              </a:cxn>
            </a:cxnLst>
            <a:rect l="l" t="t" r="r" b="b"/>
            <a:pathLst>
              <a:path w="5715689" h="4927320">
                <a:moveTo>
                  <a:pt x="0" y="0"/>
                </a:moveTo>
                <a:lnTo>
                  <a:pt x="5715689" y="0"/>
                </a:lnTo>
                <a:lnTo>
                  <a:pt x="2857846" y="4927320"/>
                </a:lnTo>
                <a:close/>
              </a:path>
            </a:pathLst>
          </a:custGeom>
          <a:solidFill>
            <a:schemeClr val="bg1">
              <a:lumMod val="75000"/>
            </a:schemeClr>
          </a:solidFill>
        </p:spPr>
        <p:txBody>
          <a:bodyPr wrap="square">
            <a:noAutofit/>
          </a:bodyPr>
          <a:lstStyle/>
          <a:p>
            <a:endParaRPr lang="en-US"/>
          </a:p>
        </p:txBody>
      </p:sp>
      <p:sp>
        <p:nvSpPr>
          <p:cNvPr id="28" name="Picture Placeholder 27">
            <a:extLst>
              <a:ext uri="{FF2B5EF4-FFF2-40B4-BE49-F238E27FC236}">
                <a16:creationId xmlns:a16="http://schemas.microsoft.com/office/drawing/2014/main" id="{E4C682C7-EF53-4BE5-82C0-3232B5BE80C1}"/>
              </a:ext>
            </a:extLst>
          </p:cNvPr>
          <p:cNvSpPr>
            <a:spLocks noGrp="1"/>
          </p:cNvSpPr>
          <p:nvPr>
            <p:ph type="pic" sz="quarter" idx="13"/>
          </p:nvPr>
        </p:nvSpPr>
        <p:spPr>
          <a:xfrm>
            <a:off x="-1908540" y="3558046"/>
            <a:ext cx="3797405" cy="3299955"/>
          </a:xfrm>
          <a:custGeom>
            <a:avLst/>
            <a:gdLst>
              <a:gd name="connsiteX0" fmla="*/ 2857846 w 5696108"/>
              <a:gd name="connsiteY0" fmla="*/ 0 h 4949933"/>
              <a:gd name="connsiteX1" fmla="*/ 5696108 w 5696108"/>
              <a:gd name="connsiteY1" fmla="*/ 4938627 h 4949933"/>
              <a:gd name="connsiteX2" fmla="*/ 0 w 5696108"/>
              <a:gd name="connsiteY2" fmla="*/ 4949933 h 4949933"/>
            </a:gdLst>
            <a:ahLst/>
            <a:cxnLst>
              <a:cxn ang="0">
                <a:pos x="connsiteX0" y="connsiteY0"/>
              </a:cxn>
              <a:cxn ang="0">
                <a:pos x="connsiteX1" y="connsiteY1"/>
              </a:cxn>
              <a:cxn ang="0">
                <a:pos x="connsiteX2" y="connsiteY2"/>
              </a:cxn>
            </a:cxnLst>
            <a:rect l="l" t="t" r="r" b="b"/>
            <a:pathLst>
              <a:path w="5696108" h="4949933">
                <a:moveTo>
                  <a:pt x="2857846" y="0"/>
                </a:moveTo>
                <a:lnTo>
                  <a:pt x="5696108" y="4938627"/>
                </a:lnTo>
                <a:lnTo>
                  <a:pt x="0" y="4949933"/>
                </a:lnTo>
                <a:close/>
              </a:path>
            </a:pathLst>
          </a:custGeom>
          <a:solidFill>
            <a:schemeClr val="bg1">
              <a:lumMod val="75000"/>
            </a:schemeClr>
          </a:solidFill>
        </p:spPr>
        <p:txBody>
          <a:bodyPr wrap="square">
            <a:noAutofit/>
          </a:bodyPr>
          <a:lstStyle/>
          <a:p>
            <a:endParaRPr lang="en-US"/>
          </a:p>
        </p:txBody>
      </p:sp>
      <p:sp>
        <p:nvSpPr>
          <p:cNvPr id="26" name="Picture Placeholder 25">
            <a:extLst>
              <a:ext uri="{FF2B5EF4-FFF2-40B4-BE49-F238E27FC236}">
                <a16:creationId xmlns:a16="http://schemas.microsoft.com/office/drawing/2014/main" id="{48BD42ED-E22C-47FD-A3F9-5E30C197F80D}"/>
              </a:ext>
            </a:extLst>
          </p:cNvPr>
          <p:cNvSpPr>
            <a:spLocks noGrp="1"/>
          </p:cNvSpPr>
          <p:nvPr>
            <p:ph type="pic" sz="quarter" idx="12"/>
          </p:nvPr>
        </p:nvSpPr>
        <p:spPr>
          <a:xfrm>
            <a:off x="2126662" y="0"/>
            <a:ext cx="3810459" cy="3284880"/>
          </a:xfrm>
          <a:custGeom>
            <a:avLst/>
            <a:gdLst>
              <a:gd name="connsiteX0" fmla="*/ 0 w 5715689"/>
              <a:gd name="connsiteY0" fmla="*/ 0 h 4927320"/>
              <a:gd name="connsiteX1" fmla="*/ 5715689 w 5715689"/>
              <a:gd name="connsiteY1" fmla="*/ 0 h 4927320"/>
              <a:gd name="connsiteX2" fmla="*/ 2857846 w 5715689"/>
              <a:gd name="connsiteY2" fmla="*/ 4927320 h 4927320"/>
            </a:gdLst>
            <a:ahLst/>
            <a:cxnLst>
              <a:cxn ang="0">
                <a:pos x="connsiteX0" y="connsiteY0"/>
              </a:cxn>
              <a:cxn ang="0">
                <a:pos x="connsiteX1" y="connsiteY1"/>
              </a:cxn>
              <a:cxn ang="0">
                <a:pos x="connsiteX2" y="connsiteY2"/>
              </a:cxn>
            </a:cxnLst>
            <a:rect l="l" t="t" r="r" b="b"/>
            <a:pathLst>
              <a:path w="5715689" h="4927320">
                <a:moveTo>
                  <a:pt x="0" y="0"/>
                </a:moveTo>
                <a:lnTo>
                  <a:pt x="5715689" y="0"/>
                </a:lnTo>
                <a:lnTo>
                  <a:pt x="2857846" y="4927320"/>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9EFD476D-B4D4-4CF2-BF98-1DC69ACBD26F}"/>
              </a:ext>
            </a:extLst>
          </p:cNvPr>
          <p:cNvSpPr>
            <a:spLocks noGrp="1"/>
          </p:cNvSpPr>
          <p:nvPr>
            <p:ph type="pic" sz="quarter" idx="11"/>
          </p:nvPr>
        </p:nvSpPr>
        <p:spPr>
          <a:xfrm>
            <a:off x="111237" y="64795"/>
            <a:ext cx="3797405" cy="3299955"/>
          </a:xfrm>
          <a:custGeom>
            <a:avLst/>
            <a:gdLst>
              <a:gd name="connsiteX0" fmla="*/ 2857846 w 5696108"/>
              <a:gd name="connsiteY0" fmla="*/ 0 h 4949933"/>
              <a:gd name="connsiteX1" fmla="*/ 5696108 w 5696108"/>
              <a:gd name="connsiteY1" fmla="*/ 4938628 h 4949933"/>
              <a:gd name="connsiteX2" fmla="*/ 0 w 5696108"/>
              <a:gd name="connsiteY2" fmla="*/ 4949933 h 4949933"/>
            </a:gdLst>
            <a:ahLst/>
            <a:cxnLst>
              <a:cxn ang="0">
                <a:pos x="connsiteX0" y="connsiteY0"/>
              </a:cxn>
              <a:cxn ang="0">
                <a:pos x="connsiteX1" y="connsiteY1"/>
              </a:cxn>
              <a:cxn ang="0">
                <a:pos x="connsiteX2" y="connsiteY2"/>
              </a:cxn>
            </a:cxnLst>
            <a:rect l="l" t="t" r="r" b="b"/>
            <a:pathLst>
              <a:path w="5696108" h="4949933">
                <a:moveTo>
                  <a:pt x="2857846" y="0"/>
                </a:moveTo>
                <a:lnTo>
                  <a:pt x="5696108" y="4938628"/>
                </a:lnTo>
                <a:lnTo>
                  <a:pt x="0" y="4949933"/>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089DE9F9-3AFB-4396-8763-829C79A7DFD2}"/>
              </a:ext>
            </a:extLst>
          </p:cNvPr>
          <p:cNvSpPr>
            <a:spLocks noGrp="1"/>
          </p:cNvSpPr>
          <p:nvPr>
            <p:ph type="pic" sz="quarter" idx="10"/>
          </p:nvPr>
        </p:nvSpPr>
        <p:spPr>
          <a:xfrm>
            <a:off x="-1917242" y="0"/>
            <a:ext cx="3810459" cy="3284880"/>
          </a:xfrm>
          <a:custGeom>
            <a:avLst/>
            <a:gdLst>
              <a:gd name="connsiteX0" fmla="*/ 0 w 5715689"/>
              <a:gd name="connsiteY0" fmla="*/ 0 h 4927320"/>
              <a:gd name="connsiteX1" fmla="*/ 5715689 w 5715689"/>
              <a:gd name="connsiteY1" fmla="*/ 0 h 4927320"/>
              <a:gd name="connsiteX2" fmla="*/ 2857846 w 5715689"/>
              <a:gd name="connsiteY2" fmla="*/ 4927320 h 4927320"/>
            </a:gdLst>
            <a:ahLst/>
            <a:cxnLst>
              <a:cxn ang="0">
                <a:pos x="connsiteX0" y="connsiteY0"/>
              </a:cxn>
              <a:cxn ang="0">
                <a:pos x="connsiteX1" y="connsiteY1"/>
              </a:cxn>
              <a:cxn ang="0">
                <a:pos x="connsiteX2" y="connsiteY2"/>
              </a:cxn>
            </a:cxnLst>
            <a:rect l="l" t="t" r="r" b="b"/>
            <a:pathLst>
              <a:path w="5715689" h="4927320">
                <a:moveTo>
                  <a:pt x="0" y="0"/>
                </a:moveTo>
                <a:lnTo>
                  <a:pt x="5715689" y="0"/>
                </a:lnTo>
                <a:lnTo>
                  <a:pt x="2857846" y="492732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639748979"/>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70_3-Conten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BB71D1CF-297B-4F6D-9695-27BF24DB12B9}"/>
              </a:ext>
            </a:extLst>
          </p:cNvPr>
          <p:cNvSpPr>
            <a:spLocks noGrp="1"/>
          </p:cNvSpPr>
          <p:nvPr>
            <p:ph type="pic" sz="quarter" idx="15"/>
          </p:nvPr>
        </p:nvSpPr>
        <p:spPr>
          <a:xfrm>
            <a:off x="10290255" y="3478175"/>
            <a:ext cx="3810461" cy="3284880"/>
          </a:xfrm>
          <a:custGeom>
            <a:avLst/>
            <a:gdLst>
              <a:gd name="connsiteX0" fmla="*/ 0 w 5715691"/>
              <a:gd name="connsiteY0" fmla="*/ 0 h 4927320"/>
              <a:gd name="connsiteX1" fmla="*/ 5715691 w 5715691"/>
              <a:gd name="connsiteY1" fmla="*/ 0 h 4927320"/>
              <a:gd name="connsiteX2" fmla="*/ 2857847 w 5715691"/>
              <a:gd name="connsiteY2" fmla="*/ 4927320 h 4927320"/>
            </a:gdLst>
            <a:ahLst/>
            <a:cxnLst>
              <a:cxn ang="0">
                <a:pos x="connsiteX0" y="connsiteY0"/>
              </a:cxn>
              <a:cxn ang="0">
                <a:pos x="connsiteX1" y="connsiteY1"/>
              </a:cxn>
              <a:cxn ang="0">
                <a:pos x="connsiteX2" y="connsiteY2"/>
              </a:cxn>
            </a:cxnLst>
            <a:rect l="l" t="t" r="r" b="b"/>
            <a:pathLst>
              <a:path w="5715691" h="4927320">
                <a:moveTo>
                  <a:pt x="0" y="0"/>
                </a:moveTo>
                <a:lnTo>
                  <a:pt x="5715691" y="0"/>
                </a:lnTo>
                <a:lnTo>
                  <a:pt x="2857847" y="4927320"/>
                </a:lnTo>
                <a:close/>
              </a:path>
            </a:pathLst>
          </a:custGeom>
          <a:solidFill>
            <a:schemeClr val="bg1">
              <a:lumMod val="75000"/>
            </a:schemeClr>
          </a:solidFill>
        </p:spPr>
        <p:txBody>
          <a:bodyPr wrap="square">
            <a:noAutofit/>
          </a:bodyPr>
          <a:lstStyle/>
          <a:p>
            <a:endParaRPr lang="en-US"/>
          </a:p>
        </p:txBody>
      </p:sp>
      <p:sp>
        <p:nvSpPr>
          <p:cNvPr id="32" name="Picture Placeholder 31">
            <a:extLst>
              <a:ext uri="{FF2B5EF4-FFF2-40B4-BE49-F238E27FC236}">
                <a16:creationId xmlns:a16="http://schemas.microsoft.com/office/drawing/2014/main" id="{091B09D6-1BC4-4AA2-94C5-BF51548A67C8}"/>
              </a:ext>
            </a:extLst>
          </p:cNvPr>
          <p:cNvSpPr>
            <a:spLocks noGrp="1"/>
          </p:cNvSpPr>
          <p:nvPr>
            <p:ph type="pic" sz="quarter" idx="14"/>
          </p:nvPr>
        </p:nvSpPr>
        <p:spPr>
          <a:xfrm>
            <a:off x="8270478" y="3558046"/>
            <a:ext cx="3797405" cy="3299955"/>
          </a:xfrm>
          <a:custGeom>
            <a:avLst/>
            <a:gdLst>
              <a:gd name="connsiteX0" fmla="*/ 2857846 w 5696108"/>
              <a:gd name="connsiteY0" fmla="*/ 0 h 4949933"/>
              <a:gd name="connsiteX1" fmla="*/ 5696108 w 5696108"/>
              <a:gd name="connsiteY1" fmla="*/ 4938627 h 4949933"/>
              <a:gd name="connsiteX2" fmla="*/ 0 w 5696108"/>
              <a:gd name="connsiteY2" fmla="*/ 4949933 h 4949933"/>
            </a:gdLst>
            <a:ahLst/>
            <a:cxnLst>
              <a:cxn ang="0">
                <a:pos x="connsiteX0" y="connsiteY0"/>
              </a:cxn>
              <a:cxn ang="0">
                <a:pos x="connsiteX1" y="connsiteY1"/>
              </a:cxn>
              <a:cxn ang="0">
                <a:pos x="connsiteX2" y="connsiteY2"/>
              </a:cxn>
            </a:cxnLst>
            <a:rect l="l" t="t" r="r" b="b"/>
            <a:pathLst>
              <a:path w="5696108" h="4949933">
                <a:moveTo>
                  <a:pt x="2857846" y="0"/>
                </a:moveTo>
                <a:lnTo>
                  <a:pt x="5696108" y="4938627"/>
                </a:lnTo>
                <a:lnTo>
                  <a:pt x="0" y="4949933"/>
                </a:lnTo>
                <a:close/>
              </a:path>
            </a:pathLst>
          </a:custGeom>
          <a:solidFill>
            <a:schemeClr val="bg1">
              <a:lumMod val="75000"/>
            </a:schemeClr>
          </a:solidFill>
        </p:spPr>
        <p:txBody>
          <a:bodyPr wrap="square">
            <a:noAutofit/>
          </a:bodyPr>
          <a:lstStyle/>
          <a:p>
            <a:endParaRPr lang="en-US"/>
          </a:p>
        </p:txBody>
      </p:sp>
      <p:sp>
        <p:nvSpPr>
          <p:cNvPr id="29" name="Picture Placeholder 28">
            <a:extLst>
              <a:ext uri="{FF2B5EF4-FFF2-40B4-BE49-F238E27FC236}">
                <a16:creationId xmlns:a16="http://schemas.microsoft.com/office/drawing/2014/main" id="{83D19F53-9AF2-46D5-8AF8-EAD541F50900}"/>
              </a:ext>
            </a:extLst>
          </p:cNvPr>
          <p:cNvSpPr>
            <a:spLocks noGrp="1"/>
          </p:cNvSpPr>
          <p:nvPr>
            <p:ph type="pic" sz="quarter" idx="13"/>
          </p:nvPr>
        </p:nvSpPr>
        <p:spPr>
          <a:xfrm>
            <a:off x="6250701" y="3478175"/>
            <a:ext cx="3810460" cy="3284880"/>
          </a:xfrm>
          <a:custGeom>
            <a:avLst/>
            <a:gdLst>
              <a:gd name="connsiteX0" fmla="*/ 0 w 5715690"/>
              <a:gd name="connsiteY0" fmla="*/ 0 h 4927320"/>
              <a:gd name="connsiteX1" fmla="*/ 5715690 w 5715690"/>
              <a:gd name="connsiteY1" fmla="*/ 0 h 4927320"/>
              <a:gd name="connsiteX2" fmla="*/ 2857846 w 5715690"/>
              <a:gd name="connsiteY2" fmla="*/ 4927320 h 4927320"/>
            </a:gdLst>
            <a:ahLst/>
            <a:cxnLst>
              <a:cxn ang="0">
                <a:pos x="connsiteX0" y="connsiteY0"/>
              </a:cxn>
              <a:cxn ang="0">
                <a:pos x="connsiteX1" y="connsiteY1"/>
              </a:cxn>
              <a:cxn ang="0">
                <a:pos x="connsiteX2" y="connsiteY2"/>
              </a:cxn>
            </a:cxnLst>
            <a:rect l="l" t="t" r="r" b="b"/>
            <a:pathLst>
              <a:path w="5715690" h="4927320">
                <a:moveTo>
                  <a:pt x="0" y="0"/>
                </a:moveTo>
                <a:lnTo>
                  <a:pt x="5715690" y="0"/>
                </a:lnTo>
                <a:lnTo>
                  <a:pt x="2857846" y="4927320"/>
                </a:lnTo>
                <a:close/>
              </a:path>
            </a:pathLst>
          </a:custGeom>
          <a:solidFill>
            <a:schemeClr val="bg1">
              <a:lumMod val="75000"/>
            </a:schemeClr>
          </a:solidFill>
        </p:spPr>
        <p:txBody>
          <a:bodyPr wrap="square">
            <a:noAutofit/>
          </a:bodyPr>
          <a:lstStyle/>
          <a:p>
            <a:endParaRPr lang="en-US"/>
          </a:p>
        </p:txBody>
      </p:sp>
      <p:sp>
        <p:nvSpPr>
          <p:cNvPr id="26" name="Picture Placeholder 25">
            <a:extLst>
              <a:ext uri="{FF2B5EF4-FFF2-40B4-BE49-F238E27FC236}">
                <a16:creationId xmlns:a16="http://schemas.microsoft.com/office/drawing/2014/main" id="{7BAD020B-1E42-46E3-BD2B-B2E12E1542B1}"/>
              </a:ext>
            </a:extLst>
          </p:cNvPr>
          <p:cNvSpPr>
            <a:spLocks noGrp="1"/>
          </p:cNvSpPr>
          <p:nvPr>
            <p:ph type="pic" sz="quarter" idx="12"/>
          </p:nvPr>
        </p:nvSpPr>
        <p:spPr>
          <a:xfrm>
            <a:off x="10290255" y="64795"/>
            <a:ext cx="3797405" cy="3299955"/>
          </a:xfrm>
          <a:custGeom>
            <a:avLst/>
            <a:gdLst>
              <a:gd name="connsiteX0" fmla="*/ 2857845 w 5696107"/>
              <a:gd name="connsiteY0" fmla="*/ 0 h 4949933"/>
              <a:gd name="connsiteX1" fmla="*/ 5696107 w 5696107"/>
              <a:gd name="connsiteY1" fmla="*/ 4938628 h 4949933"/>
              <a:gd name="connsiteX2" fmla="*/ 0 w 5696107"/>
              <a:gd name="connsiteY2" fmla="*/ 4949933 h 4949933"/>
            </a:gdLst>
            <a:ahLst/>
            <a:cxnLst>
              <a:cxn ang="0">
                <a:pos x="connsiteX0" y="connsiteY0"/>
              </a:cxn>
              <a:cxn ang="0">
                <a:pos x="connsiteX1" y="connsiteY1"/>
              </a:cxn>
              <a:cxn ang="0">
                <a:pos x="connsiteX2" y="connsiteY2"/>
              </a:cxn>
            </a:cxnLst>
            <a:rect l="l" t="t" r="r" b="b"/>
            <a:pathLst>
              <a:path w="5696107" h="4949933">
                <a:moveTo>
                  <a:pt x="2857845" y="0"/>
                </a:moveTo>
                <a:lnTo>
                  <a:pt x="5696107" y="4938628"/>
                </a:lnTo>
                <a:lnTo>
                  <a:pt x="0" y="4949933"/>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8089E14B-89FE-4269-AEBB-13DE02472380}"/>
              </a:ext>
            </a:extLst>
          </p:cNvPr>
          <p:cNvSpPr>
            <a:spLocks noGrp="1"/>
          </p:cNvSpPr>
          <p:nvPr>
            <p:ph type="pic" sz="quarter" idx="11"/>
          </p:nvPr>
        </p:nvSpPr>
        <p:spPr>
          <a:xfrm>
            <a:off x="8270477" y="0"/>
            <a:ext cx="3810460" cy="3284880"/>
          </a:xfrm>
          <a:custGeom>
            <a:avLst/>
            <a:gdLst>
              <a:gd name="connsiteX0" fmla="*/ 0 w 5715690"/>
              <a:gd name="connsiteY0" fmla="*/ 0 h 4927320"/>
              <a:gd name="connsiteX1" fmla="*/ 5715690 w 5715690"/>
              <a:gd name="connsiteY1" fmla="*/ 0 h 4927320"/>
              <a:gd name="connsiteX2" fmla="*/ 2857846 w 5715690"/>
              <a:gd name="connsiteY2" fmla="*/ 4927320 h 4927320"/>
            </a:gdLst>
            <a:ahLst/>
            <a:cxnLst>
              <a:cxn ang="0">
                <a:pos x="connsiteX0" y="connsiteY0"/>
              </a:cxn>
              <a:cxn ang="0">
                <a:pos x="connsiteX1" y="connsiteY1"/>
              </a:cxn>
              <a:cxn ang="0">
                <a:pos x="connsiteX2" y="connsiteY2"/>
              </a:cxn>
            </a:cxnLst>
            <a:rect l="l" t="t" r="r" b="b"/>
            <a:pathLst>
              <a:path w="5715690" h="4927320">
                <a:moveTo>
                  <a:pt x="0" y="0"/>
                </a:moveTo>
                <a:lnTo>
                  <a:pt x="5715690" y="0"/>
                </a:lnTo>
                <a:lnTo>
                  <a:pt x="2857846" y="4927320"/>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F258BE95-E97E-4DC0-9A50-679E7C624165}"/>
              </a:ext>
            </a:extLst>
          </p:cNvPr>
          <p:cNvSpPr>
            <a:spLocks noGrp="1"/>
          </p:cNvSpPr>
          <p:nvPr>
            <p:ph type="pic" sz="quarter" idx="10"/>
          </p:nvPr>
        </p:nvSpPr>
        <p:spPr>
          <a:xfrm>
            <a:off x="6257229" y="64795"/>
            <a:ext cx="3797405" cy="3299955"/>
          </a:xfrm>
          <a:custGeom>
            <a:avLst/>
            <a:gdLst>
              <a:gd name="connsiteX0" fmla="*/ 2857846 w 5696108"/>
              <a:gd name="connsiteY0" fmla="*/ 0 h 4949933"/>
              <a:gd name="connsiteX1" fmla="*/ 5696108 w 5696108"/>
              <a:gd name="connsiteY1" fmla="*/ 4938628 h 4949933"/>
              <a:gd name="connsiteX2" fmla="*/ 0 w 5696108"/>
              <a:gd name="connsiteY2" fmla="*/ 4949933 h 4949933"/>
            </a:gdLst>
            <a:ahLst/>
            <a:cxnLst>
              <a:cxn ang="0">
                <a:pos x="connsiteX0" y="connsiteY0"/>
              </a:cxn>
              <a:cxn ang="0">
                <a:pos x="connsiteX1" y="connsiteY1"/>
              </a:cxn>
              <a:cxn ang="0">
                <a:pos x="connsiteX2" y="connsiteY2"/>
              </a:cxn>
            </a:cxnLst>
            <a:rect l="l" t="t" r="r" b="b"/>
            <a:pathLst>
              <a:path w="5696108" h="4949933">
                <a:moveTo>
                  <a:pt x="2857846" y="0"/>
                </a:moveTo>
                <a:lnTo>
                  <a:pt x="5696108" y="4938628"/>
                </a:lnTo>
                <a:lnTo>
                  <a:pt x="0" y="4949933"/>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474197883"/>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71_3-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A90C0355-A51E-4733-B0E6-42F9C5917FF0}"/>
              </a:ext>
            </a:extLst>
          </p:cNvPr>
          <p:cNvSpPr>
            <a:spLocks noGrp="1"/>
          </p:cNvSpPr>
          <p:nvPr>
            <p:ph type="pic" sz="quarter" idx="10"/>
          </p:nvPr>
        </p:nvSpPr>
        <p:spPr>
          <a:xfrm>
            <a:off x="329564" y="1283253"/>
            <a:ext cx="11532871" cy="4673599"/>
          </a:xfrm>
          <a:custGeom>
            <a:avLst/>
            <a:gdLst>
              <a:gd name="connsiteX0" fmla="*/ 4047456 w 17299307"/>
              <a:gd name="connsiteY0" fmla="*/ 0 h 7010399"/>
              <a:gd name="connsiteX1" fmla="*/ 7776903 w 17299307"/>
              <a:gd name="connsiteY1" fmla="*/ 0 h 7010399"/>
              <a:gd name="connsiteX2" fmla="*/ 11656860 w 17299307"/>
              <a:gd name="connsiteY2" fmla="*/ 0 h 7010399"/>
              <a:gd name="connsiteX3" fmla="*/ 12009776 w 17299307"/>
              <a:gd name="connsiteY3" fmla="*/ 0 h 7010399"/>
              <a:gd name="connsiteX4" fmla="*/ 15386309 w 17299307"/>
              <a:gd name="connsiteY4" fmla="*/ 0 h 7010399"/>
              <a:gd name="connsiteX5" fmla="*/ 17299307 w 17299307"/>
              <a:gd name="connsiteY5" fmla="*/ 0 h 7010399"/>
              <a:gd name="connsiteX6" fmla="*/ 13251854 w 17299307"/>
              <a:gd name="connsiteY6" fmla="*/ 7010399 h 7010399"/>
              <a:gd name="connsiteX7" fmla="*/ 11338854 w 17299307"/>
              <a:gd name="connsiteY7" fmla="*/ 7010399 h 7010399"/>
              <a:gd name="connsiteX8" fmla="*/ 7962319 w 17299307"/>
              <a:gd name="connsiteY8" fmla="*/ 7010399 h 7010399"/>
              <a:gd name="connsiteX9" fmla="*/ 7609407 w 17299307"/>
              <a:gd name="connsiteY9" fmla="*/ 7010399 h 7010399"/>
              <a:gd name="connsiteX10" fmla="*/ 3729448 w 17299307"/>
              <a:gd name="connsiteY10" fmla="*/ 7010399 h 7010399"/>
              <a:gd name="connsiteX11" fmla="*/ 0 w 17299307"/>
              <a:gd name="connsiteY11" fmla="*/ 7010399 h 701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299307" h="7010399">
                <a:moveTo>
                  <a:pt x="4047456" y="0"/>
                </a:moveTo>
                <a:lnTo>
                  <a:pt x="7776903" y="0"/>
                </a:lnTo>
                <a:lnTo>
                  <a:pt x="11656860" y="0"/>
                </a:lnTo>
                <a:lnTo>
                  <a:pt x="12009776" y="0"/>
                </a:lnTo>
                <a:lnTo>
                  <a:pt x="15386309" y="0"/>
                </a:lnTo>
                <a:lnTo>
                  <a:pt x="17299307" y="0"/>
                </a:lnTo>
                <a:lnTo>
                  <a:pt x="13251854" y="7010399"/>
                </a:lnTo>
                <a:lnTo>
                  <a:pt x="11338854" y="7010399"/>
                </a:lnTo>
                <a:lnTo>
                  <a:pt x="7962319" y="7010399"/>
                </a:lnTo>
                <a:lnTo>
                  <a:pt x="7609407" y="7010399"/>
                </a:lnTo>
                <a:lnTo>
                  <a:pt x="3729448" y="7010399"/>
                </a:lnTo>
                <a:lnTo>
                  <a:pt x="0" y="7010399"/>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8005083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5D2541-3297-4C76-8715-204659C391CE}"/>
              </a:ext>
            </a:extLst>
          </p:cNvPr>
          <p:cNvSpPr txBox="1"/>
          <p:nvPr userDrawn="1"/>
        </p:nvSpPr>
        <p:spPr>
          <a:xfrm>
            <a:off x="2607734" y="3254593"/>
            <a:ext cx="6976533" cy="420564"/>
          </a:xfrm>
          <a:prstGeom prst="rect">
            <a:avLst/>
          </a:prstGeom>
          <a:noFill/>
        </p:spPr>
        <p:txBody>
          <a:bodyPr wrap="square" rtlCol="0">
            <a:spAutoFit/>
          </a:bodyPr>
          <a:lstStyle/>
          <a:p>
            <a:pPr algn="ctr"/>
            <a:r>
              <a:rPr lang="en-US" sz="2133"/>
              <a:t>The following layouts was added in version 1.5</a:t>
            </a:r>
          </a:p>
        </p:txBody>
      </p:sp>
    </p:spTree>
    <p:extLst>
      <p:ext uri="{BB962C8B-B14F-4D97-AF65-F5344CB8AC3E}">
        <p14:creationId xmlns:p14="http://schemas.microsoft.com/office/powerpoint/2010/main" val="2547971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9197109" y="6308003"/>
            <a:ext cx="2743200" cy="365125"/>
          </a:xfrm>
          <a:prstGeom prst="rect">
            <a:avLst/>
          </a:prstGeom>
        </p:spPr>
        <p:txBody>
          <a:bodyPr/>
          <a:lstStyle/>
          <a:p>
            <a:fld id="{EEB5C66E-5DC7-44DE-A2BC-A5C49D76756C}" type="slidenum">
              <a:rPr lang="en-GB" smtClean="0"/>
              <a:t>‹#›</a:t>
            </a:fld>
            <a:endParaRPr lang="en-GB"/>
          </a:p>
        </p:txBody>
      </p:sp>
      <p:pic>
        <p:nvPicPr>
          <p:cNvPr id="7" name="Picture 6">
            <a:extLst>
              <a:ext uri="{FF2B5EF4-FFF2-40B4-BE49-F238E27FC236}">
                <a16:creationId xmlns:a16="http://schemas.microsoft.com/office/drawing/2014/main" id="{9D1363E6-6783-48A3-9F95-1B6B97FB11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233318">
            <a:off x="-1895861" y="1245878"/>
            <a:ext cx="7428480" cy="4680000"/>
          </a:xfrm>
          <a:prstGeom prst="rect">
            <a:avLst/>
          </a:prstGeom>
        </p:spPr>
      </p:pic>
      <p:sp>
        <p:nvSpPr>
          <p:cNvPr id="2" name="Title 1"/>
          <p:cNvSpPr>
            <a:spLocks noGrp="1"/>
          </p:cNvSpPr>
          <p:nvPr>
            <p:ph type="ctrTitle"/>
          </p:nvPr>
        </p:nvSpPr>
        <p:spPr>
          <a:xfrm>
            <a:off x="238126" y="3585878"/>
            <a:ext cx="5343524" cy="765898"/>
          </a:xfrm>
        </p:spPr>
        <p:txBody>
          <a:bodyPr anchor="b">
            <a:normAutofit/>
          </a:bodyPr>
          <a:lstStyle>
            <a:lvl1pPr algn="l">
              <a:defRPr sz="3200"/>
            </a:lvl1pPr>
          </a:lstStyle>
          <a:p>
            <a:r>
              <a:rPr lang="en-US"/>
              <a:t>Click to edit Master title style</a:t>
            </a:r>
            <a:endParaRPr lang="en-GB"/>
          </a:p>
        </p:txBody>
      </p:sp>
      <p:sp>
        <p:nvSpPr>
          <p:cNvPr id="3" name="Subtitle 2"/>
          <p:cNvSpPr>
            <a:spLocks noGrp="1"/>
          </p:cNvSpPr>
          <p:nvPr>
            <p:ph type="subTitle" idx="1"/>
          </p:nvPr>
        </p:nvSpPr>
        <p:spPr>
          <a:xfrm>
            <a:off x="238126" y="2891708"/>
            <a:ext cx="5343524" cy="464545"/>
          </a:xfrm>
        </p:spPr>
        <p:txBody>
          <a:bodyP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1856712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C0D70B7-AE6D-4164-92CC-71F5A7F29702}" type="datetimeFigureOut">
              <a:rPr lang="en-GB" smtClean="0"/>
              <a:t>18/06/2023</a:t>
            </a:fld>
            <a:endParaRPr lang="en-GB"/>
          </a:p>
        </p:txBody>
      </p:sp>
      <p:sp>
        <p:nvSpPr>
          <p:cNvPr id="5" name="Footer Placeholder 4"/>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16081284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701964" y="338689"/>
            <a:ext cx="1057794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B14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701964" y="1849821"/>
            <a:ext cx="10651836" cy="432714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42900" algn="l">
              <a:lnSpc>
                <a:spcPct val="90000"/>
              </a:lnSpc>
              <a:spcBef>
                <a:spcPts val="600"/>
              </a:spcBef>
              <a:spcAft>
                <a:spcPts val="0"/>
              </a:spcAft>
              <a:buClr>
                <a:schemeClr val="dk1"/>
              </a:buClr>
              <a:buSzPts val="1800"/>
              <a:buChar char="•"/>
              <a:defRPr/>
            </a:lvl2pPr>
            <a:lvl3pPr marL="1371600" lvl="2" indent="-342900" algn="l">
              <a:lnSpc>
                <a:spcPct val="90000"/>
              </a:lnSpc>
              <a:spcBef>
                <a:spcPts val="600"/>
              </a:spcBef>
              <a:spcAft>
                <a:spcPts val="0"/>
              </a:spcAft>
              <a:buClr>
                <a:schemeClr val="dk1"/>
              </a:buClr>
              <a:buSzPts val="1800"/>
              <a:buChar char="•"/>
              <a:defRPr/>
            </a:lvl3pPr>
            <a:lvl4pPr marL="1828800" lvl="3" indent="-342900" algn="l">
              <a:lnSpc>
                <a:spcPct val="90000"/>
              </a:lnSpc>
              <a:spcBef>
                <a:spcPts val="300"/>
              </a:spcBef>
              <a:spcAft>
                <a:spcPts val="0"/>
              </a:spcAft>
              <a:buClr>
                <a:schemeClr val="dk1"/>
              </a:buClr>
              <a:buSzPts val="1800"/>
              <a:buChar char="•"/>
              <a:defRPr/>
            </a:lvl4pPr>
            <a:lvl5pPr marL="2286000" lvl="4" indent="-342900" algn="l">
              <a:lnSpc>
                <a:spcPct val="90000"/>
              </a:lnSpc>
              <a:spcBef>
                <a:spcPts val="3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sldNum" idx="12"/>
          </p:nvPr>
        </p:nvSpPr>
        <p:spPr>
          <a:xfrm>
            <a:off x="9197109" y="6308003"/>
            <a:ext cx="27432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1846" b="1"/>
            </a:lvl1pPr>
          </a:lstStyle>
          <a:p>
            <a:r>
              <a:rPr lang="en-US"/>
              <a:t>Click to edit Master title style</a:t>
            </a:r>
          </a:p>
        </p:txBody>
      </p:sp>
      <p:sp>
        <p:nvSpPr>
          <p:cNvPr id="3" name="Content Placeholder 2"/>
          <p:cNvSpPr>
            <a:spLocks noGrp="1"/>
          </p:cNvSpPr>
          <p:nvPr>
            <p:ph idx="1"/>
          </p:nvPr>
        </p:nvSpPr>
        <p:spPr>
          <a:xfrm>
            <a:off x="4766735" y="273053"/>
            <a:ext cx="6815667" cy="5853113"/>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US"/>
              <a:t>Click to edit Master text styles</a:t>
            </a:r>
          </a:p>
        </p:txBody>
      </p:sp>
      <p:sp>
        <p:nvSpPr>
          <p:cNvPr id="5" name="Date Placeholder 3">
            <a:extLst>
              <a:ext uri="{FF2B5EF4-FFF2-40B4-BE49-F238E27FC236}">
                <a16:creationId xmlns:a16="http://schemas.microsoft.com/office/drawing/2014/main" id="{3A99BBE4-16C5-469D-A20A-947BFA01FE5D}"/>
              </a:ext>
            </a:extLst>
          </p:cNvPr>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eaLnBrk="0" hangingPunct="0">
              <a:defRPr>
                <a:latin typeface="Arial" panose="020B0604020202020204" pitchFamily="34" charset="0"/>
                <a:ea typeface="ＭＳ Ｐゴシック" charset="-128"/>
              </a:defRPr>
            </a:lvl1pPr>
          </a:lstStyle>
          <a:p>
            <a:pPr defTabSz="457200" fontAlgn="base">
              <a:spcBef>
                <a:spcPct val="0"/>
              </a:spcBef>
              <a:spcAft>
                <a:spcPct val="0"/>
              </a:spcAft>
              <a:defRPr/>
            </a:pPr>
            <a:endParaRPr lang="en-US">
              <a:solidFill>
                <a:prstClr val="black"/>
              </a:solidFill>
            </a:endParaRPr>
          </a:p>
        </p:txBody>
      </p:sp>
      <p:sp>
        <p:nvSpPr>
          <p:cNvPr id="6" name="Footer Placeholder 4">
            <a:extLst>
              <a:ext uri="{FF2B5EF4-FFF2-40B4-BE49-F238E27FC236}">
                <a16:creationId xmlns:a16="http://schemas.microsoft.com/office/drawing/2014/main" id="{362B684A-6059-4A88-8B1B-D506365148B4}"/>
              </a:ext>
            </a:extLst>
          </p:cNvPr>
          <p:cNvSpPr>
            <a:spLocks noGrp="1"/>
          </p:cNvSpPr>
          <p:nvPr>
            <p:ph type="ftr" sz="quarter" idx="11"/>
          </p:nvPr>
        </p:nvSpPr>
        <p:spPr>
          <a:xfrm>
            <a:off x="4165600" y="6356351"/>
            <a:ext cx="3860800" cy="365125"/>
          </a:xfrm>
          <a:prstGeom prst="rect">
            <a:avLst/>
          </a:prstGeom>
        </p:spPr>
        <p:txBody>
          <a:bodyPr/>
          <a:lstStyle>
            <a:lvl1pPr eaLnBrk="0" hangingPunct="0">
              <a:defRPr>
                <a:latin typeface="Arial" pitchFamily="34" charset="0"/>
                <a:ea typeface="MS PGothic" charset="0"/>
                <a:cs typeface="+mn-cs"/>
              </a:defRPr>
            </a:lvl1pPr>
          </a:lstStyle>
          <a:p>
            <a:pPr defTabSz="457200" fontAlgn="base">
              <a:spcBef>
                <a:spcPct val="0"/>
              </a:spcBef>
              <a:spcAft>
                <a:spcPct val="0"/>
              </a:spcAft>
              <a:defRPr/>
            </a:pPr>
            <a:r>
              <a:rPr lang="en-US">
                <a:solidFill>
                  <a:prstClr val="black"/>
                </a:solidFill>
              </a:rPr>
              <a:t>RoIS F2F 16.1.15</a:t>
            </a:r>
          </a:p>
        </p:txBody>
      </p:sp>
      <p:sp>
        <p:nvSpPr>
          <p:cNvPr id="7" name="Slide Number Placeholder 5">
            <a:extLst>
              <a:ext uri="{FF2B5EF4-FFF2-40B4-BE49-F238E27FC236}">
                <a16:creationId xmlns:a16="http://schemas.microsoft.com/office/drawing/2014/main" id="{0EB8EA4F-183E-48E9-9D73-1C65484E075F}"/>
              </a:ext>
            </a:extLst>
          </p:cNvPr>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defTabSz="457200" eaLnBrk="0" fontAlgn="base" hangingPunct="0">
              <a:spcBef>
                <a:spcPct val="0"/>
              </a:spcBef>
              <a:spcAft>
                <a:spcPct val="0"/>
              </a:spcAft>
              <a:defRPr/>
            </a:pPr>
            <a:fld id="{85D34D1A-DE54-41B6-A91B-C6756B729F3E}" type="slidenum">
              <a:rPr lang="en-US" altLang="en-US" smtClean="0">
                <a:solidFill>
                  <a:prstClr val="black"/>
                </a:solidFill>
                <a:latin typeface="Arial" panose="020B0604020202020204" pitchFamily="34" charset="0"/>
              </a:rPr>
              <a:pPr defTabSz="457200" eaLnBrk="0" fontAlgn="base" hangingPunct="0">
                <a:spcBef>
                  <a:spcPct val="0"/>
                </a:spcBef>
                <a:spcAft>
                  <a:spcPct val="0"/>
                </a:spcAft>
                <a:defRPr/>
              </a:pPr>
              <a:t>‹#›</a:t>
            </a:fld>
            <a:endParaRPr lang="en-US" altLang="en-US">
              <a:solidFill>
                <a:prstClr val="black"/>
              </a:solidFill>
              <a:latin typeface="Arial" panose="020B0604020202020204" pitchFamily="34" charset="0"/>
            </a:endParaRPr>
          </a:p>
        </p:txBody>
      </p:sp>
    </p:spTree>
    <p:extLst>
      <p:ext uri="{BB962C8B-B14F-4D97-AF65-F5344CB8AC3E}">
        <p14:creationId xmlns:p14="http://schemas.microsoft.com/office/powerpoint/2010/main" val="177296326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ull Copy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10972800" cy="3763707"/>
          </a:xfrm>
        </p:spPr>
        <p:txBody>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5" name="Title Placeholder 1"/>
          <p:cNvSpPr>
            <a:spLocks noGrp="1"/>
          </p:cNvSpPr>
          <p:nvPr>
            <p:ph type="title"/>
          </p:nvPr>
        </p:nvSpPr>
        <p:spPr>
          <a:xfrm>
            <a:off x="609600" y="274640"/>
            <a:ext cx="10972800" cy="357167"/>
          </a:xfrm>
          <a:prstGeom prst="rect">
            <a:avLst/>
          </a:prstGeom>
        </p:spPr>
        <p:txBody>
          <a:bodyPr vert="horz" lIns="0" tIns="0" rIns="0" bIns="0" rtlCol="0" anchor="ctr">
            <a:normAutofit/>
          </a:bodyPr>
          <a:lstStyle>
            <a:lvl1pPr algn="l">
              <a:defRPr sz="2000" b="1">
                <a:latin typeface="Verdana"/>
                <a:cs typeface="Verdana"/>
              </a:defRPr>
            </a:lvl1pPr>
          </a:lstStyle>
          <a:p>
            <a:r>
              <a:rPr lang="en-GB"/>
              <a:t>Click to edit Master title style</a:t>
            </a:r>
            <a:endParaRPr lang="en-US"/>
          </a:p>
        </p:txBody>
      </p:sp>
    </p:spTree>
    <p:extLst>
      <p:ext uri="{BB962C8B-B14F-4D97-AF65-F5344CB8AC3E}">
        <p14:creationId xmlns:p14="http://schemas.microsoft.com/office/powerpoint/2010/main" val="30040555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Full Copy Slid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10972800" cy="3763707"/>
          </a:xfrm>
        </p:spPr>
        <p:txBody>
          <a:bodyPr/>
          <a:lstStyle>
            <a:lvl1pPr>
              <a:defRPr sz="2000"/>
            </a:lvl1pPr>
            <a:lvl2pPr>
              <a:defRPr sz="1800"/>
            </a:lvl2pPr>
            <a:lvl3pPr>
              <a:defRPr sz="16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p:txBody>
      </p:sp>
      <p:sp>
        <p:nvSpPr>
          <p:cNvPr id="5" name="Title Placeholder 1"/>
          <p:cNvSpPr>
            <a:spLocks noGrp="1"/>
          </p:cNvSpPr>
          <p:nvPr>
            <p:ph type="title"/>
          </p:nvPr>
        </p:nvSpPr>
        <p:spPr>
          <a:xfrm>
            <a:off x="609600" y="274640"/>
            <a:ext cx="10972800" cy="357167"/>
          </a:xfrm>
          <a:prstGeom prst="rect">
            <a:avLst/>
          </a:prstGeom>
        </p:spPr>
        <p:txBody>
          <a:bodyPr vert="horz" lIns="0" tIns="0" rIns="0" bIns="0" rtlCol="0" anchor="ctr">
            <a:normAutofit/>
          </a:bodyPr>
          <a:lstStyle>
            <a:lvl1pPr algn="l">
              <a:defRPr sz="2000" b="1">
                <a:latin typeface="Verdana"/>
                <a:cs typeface="Verdana"/>
              </a:defRPr>
            </a:lvl1pPr>
          </a:lstStyle>
          <a:p>
            <a:r>
              <a:rPr lang="en-GB"/>
              <a:t>Click to edit Master title style</a:t>
            </a:r>
            <a:endParaRPr lang="en-US"/>
          </a:p>
        </p:txBody>
      </p:sp>
    </p:spTree>
    <p:extLst>
      <p:ext uri="{BB962C8B-B14F-4D97-AF65-F5344CB8AC3E}">
        <p14:creationId xmlns:p14="http://schemas.microsoft.com/office/powerpoint/2010/main" val="2799109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7506672"/>
      </p:ext>
    </p:extLst>
  </p:cSld>
  <p:clrMapOvr>
    <a:masterClrMapping/>
  </p:clrMapOvr>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C627-7437-BA96-6EAF-E85FC40A83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AE6648-371B-E09E-6537-398A344913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AA0223-FCA5-88F0-466A-99F17CA7A170}"/>
              </a:ext>
            </a:extLst>
          </p:cNvPr>
          <p:cNvSpPr>
            <a:spLocks noGrp="1"/>
          </p:cNvSpPr>
          <p:nvPr>
            <p:ph type="dt" sz="half" idx="10"/>
          </p:nvPr>
        </p:nvSpPr>
        <p:spPr/>
        <p:txBody>
          <a:bodyPr/>
          <a:lstStyle/>
          <a:p>
            <a:fld id="{C9E1734F-90C0-0E4D-827C-3830157B7FE2}" type="datetimeFigureOut">
              <a:rPr lang="en-US" smtClean="0"/>
              <a:t>6/18/2023</a:t>
            </a:fld>
            <a:endParaRPr lang="en-US"/>
          </a:p>
        </p:txBody>
      </p:sp>
      <p:sp>
        <p:nvSpPr>
          <p:cNvPr id="5" name="Footer Placeholder 4">
            <a:extLst>
              <a:ext uri="{FF2B5EF4-FFF2-40B4-BE49-F238E27FC236}">
                <a16:creationId xmlns:a16="http://schemas.microsoft.com/office/drawing/2014/main" id="{8CBC1208-DADE-59B8-4FF5-C2EA77484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A688B4-98A2-6F79-9A7B-6E3DA2C80441}"/>
              </a:ext>
            </a:extLst>
          </p:cNvPr>
          <p:cNvSpPr>
            <a:spLocks noGrp="1"/>
          </p:cNvSpPr>
          <p:nvPr>
            <p:ph type="sldNum" sz="quarter" idx="12"/>
          </p:nvPr>
        </p:nvSpPr>
        <p:spPr/>
        <p:txBody>
          <a:bodyPr/>
          <a:lstStyle/>
          <a:p>
            <a:fld id="{B9BC40C6-04EF-9846-B6C0-939395938770}" type="slidenum">
              <a:rPr lang="en-US" smtClean="0"/>
              <a:t>‹#›</a:t>
            </a:fld>
            <a:endParaRPr lang="en-US"/>
          </a:p>
        </p:txBody>
      </p:sp>
    </p:spTree>
    <p:extLst>
      <p:ext uri="{BB962C8B-B14F-4D97-AF65-F5344CB8AC3E}">
        <p14:creationId xmlns:p14="http://schemas.microsoft.com/office/powerpoint/2010/main" val="743029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09D77-85BC-B6C1-25C6-AC335C55C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D8EDF-3C03-183C-AE88-946F2256CB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896166-70D5-7C41-616D-5850F95EE94B}"/>
              </a:ext>
            </a:extLst>
          </p:cNvPr>
          <p:cNvSpPr>
            <a:spLocks noGrp="1"/>
          </p:cNvSpPr>
          <p:nvPr>
            <p:ph type="dt" sz="half" idx="10"/>
          </p:nvPr>
        </p:nvSpPr>
        <p:spPr/>
        <p:txBody>
          <a:bodyPr/>
          <a:lstStyle/>
          <a:p>
            <a:fld id="{C9E1734F-90C0-0E4D-827C-3830157B7FE2}" type="datetimeFigureOut">
              <a:rPr lang="en-US" smtClean="0"/>
              <a:t>6/18/2023</a:t>
            </a:fld>
            <a:endParaRPr lang="en-US"/>
          </a:p>
        </p:txBody>
      </p:sp>
      <p:sp>
        <p:nvSpPr>
          <p:cNvPr id="5" name="Footer Placeholder 4">
            <a:extLst>
              <a:ext uri="{FF2B5EF4-FFF2-40B4-BE49-F238E27FC236}">
                <a16:creationId xmlns:a16="http://schemas.microsoft.com/office/drawing/2014/main" id="{BDB36767-C3AA-E360-36DF-8F6ECE813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4C4159-F7A3-92AC-2488-B43F7E72A882}"/>
              </a:ext>
            </a:extLst>
          </p:cNvPr>
          <p:cNvSpPr>
            <a:spLocks noGrp="1"/>
          </p:cNvSpPr>
          <p:nvPr>
            <p:ph type="sldNum" sz="quarter" idx="12"/>
          </p:nvPr>
        </p:nvSpPr>
        <p:spPr/>
        <p:txBody>
          <a:bodyPr/>
          <a:lstStyle/>
          <a:p>
            <a:fld id="{B9BC40C6-04EF-9846-B6C0-939395938770}" type="slidenum">
              <a:rPr lang="en-US" smtClean="0"/>
              <a:t>‹#›</a:t>
            </a:fld>
            <a:endParaRPr lang="en-US"/>
          </a:p>
        </p:txBody>
      </p:sp>
    </p:spTree>
    <p:extLst>
      <p:ext uri="{BB962C8B-B14F-4D97-AF65-F5344CB8AC3E}">
        <p14:creationId xmlns:p14="http://schemas.microsoft.com/office/powerpoint/2010/main" val="8689449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B1F48-858B-496A-CC42-A5022E4C38B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B81E05-3680-B2A5-E386-4031F8C5DF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8431CA-C747-1281-F0BA-88E4929F4610}"/>
              </a:ext>
            </a:extLst>
          </p:cNvPr>
          <p:cNvSpPr>
            <a:spLocks noGrp="1"/>
          </p:cNvSpPr>
          <p:nvPr>
            <p:ph type="dt" sz="half" idx="10"/>
          </p:nvPr>
        </p:nvSpPr>
        <p:spPr/>
        <p:txBody>
          <a:bodyPr/>
          <a:lstStyle/>
          <a:p>
            <a:fld id="{C9E1734F-90C0-0E4D-827C-3830157B7FE2}" type="datetimeFigureOut">
              <a:rPr lang="en-US" smtClean="0"/>
              <a:t>6/18/2023</a:t>
            </a:fld>
            <a:endParaRPr lang="en-US"/>
          </a:p>
        </p:txBody>
      </p:sp>
      <p:sp>
        <p:nvSpPr>
          <p:cNvPr id="5" name="Footer Placeholder 4">
            <a:extLst>
              <a:ext uri="{FF2B5EF4-FFF2-40B4-BE49-F238E27FC236}">
                <a16:creationId xmlns:a16="http://schemas.microsoft.com/office/drawing/2014/main" id="{4B0A7073-E3D6-0CF6-2CEB-BD4B6C181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646322-9D49-0442-FBAB-3BB8E1EEF3C5}"/>
              </a:ext>
            </a:extLst>
          </p:cNvPr>
          <p:cNvSpPr>
            <a:spLocks noGrp="1"/>
          </p:cNvSpPr>
          <p:nvPr>
            <p:ph type="sldNum" sz="quarter" idx="12"/>
          </p:nvPr>
        </p:nvSpPr>
        <p:spPr/>
        <p:txBody>
          <a:bodyPr/>
          <a:lstStyle/>
          <a:p>
            <a:fld id="{B9BC40C6-04EF-9846-B6C0-939395938770}" type="slidenum">
              <a:rPr lang="en-US" smtClean="0"/>
              <a:t>‹#›</a:t>
            </a:fld>
            <a:endParaRPr lang="en-US"/>
          </a:p>
        </p:txBody>
      </p:sp>
    </p:spTree>
    <p:extLst>
      <p:ext uri="{BB962C8B-B14F-4D97-AF65-F5344CB8AC3E}">
        <p14:creationId xmlns:p14="http://schemas.microsoft.com/office/powerpoint/2010/main" val="313325360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888CF-2ABA-8BA7-15BF-DA522B1E06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622738-78CE-5867-C442-40552830158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69C3E2-5DF3-E48C-05A6-E6239DBE59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46AB15-53BD-C0CA-7BA8-0BEEFF050EB5}"/>
              </a:ext>
            </a:extLst>
          </p:cNvPr>
          <p:cNvSpPr>
            <a:spLocks noGrp="1"/>
          </p:cNvSpPr>
          <p:nvPr>
            <p:ph type="dt" sz="half" idx="10"/>
          </p:nvPr>
        </p:nvSpPr>
        <p:spPr/>
        <p:txBody>
          <a:bodyPr/>
          <a:lstStyle/>
          <a:p>
            <a:fld id="{C9E1734F-90C0-0E4D-827C-3830157B7FE2}" type="datetimeFigureOut">
              <a:rPr lang="en-US" smtClean="0"/>
              <a:t>6/18/2023</a:t>
            </a:fld>
            <a:endParaRPr lang="en-US"/>
          </a:p>
        </p:txBody>
      </p:sp>
      <p:sp>
        <p:nvSpPr>
          <p:cNvPr id="6" name="Footer Placeholder 5">
            <a:extLst>
              <a:ext uri="{FF2B5EF4-FFF2-40B4-BE49-F238E27FC236}">
                <a16:creationId xmlns:a16="http://schemas.microsoft.com/office/drawing/2014/main" id="{B7F462F2-25BE-5CD0-381C-89E2142C1E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FCC538-4D75-AD19-B82D-9A5BF97F558D}"/>
              </a:ext>
            </a:extLst>
          </p:cNvPr>
          <p:cNvSpPr>
            <a:spLocks noGrp="1"/>
          </p:cNvSpPr>
          <p:nvPr>
            <p:ph type="sldNum" sz="quarter" idx="12"/>
          </p:nvPr>
        </p:nvSpPr>
        <p:spPr/>
        <p:txBody>
          <a:bodyPr/>
          <a:lstStyle/>
          <a:p>
            <a:fld id="{B9BC40C6-04EF-9846-B6C0-939395938770}" type="slidenum">
              <a:rPr lang="en-US" smtClean="0"/>
              <a:t>‹#›</a:t>
            </a:fld>
            <a:endParaRPr lang="en-US"/>
          </a:p>
        </p:txBody>
      </p:sp>
    </p:spTree>
    <p:extLst>
      <p:ext uri="{BB962C8B-B14F-4D97-AF65-F5344CB8AC3E}">
        <p14:creationId xmlns:p14="http://schemas.microsoft.com/office/powerpoint/2010/main" val="39938277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48863-F686-6F06-F554-B6225F2810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4AA9EA-4FD8-F08B-A043-C8349017B6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4B0F7-D797-9520-9194-7C77AB1270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8F38FD-82A7-F6E8-C6B3-3A6BA28577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AEAD42-5790-4E2B-BC36-0193DFADFE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1E57AB-34CA-5924-EACD-05DCD00EBF7A}"/>
              </a:ext>
            </a:extLst>
          </p:cNvPr>
          <p:cNvSpPr>
            <a:spLocks noGrp="1"/>
          </p:cNvSpPr>
          <p:nvPr>
            <p:ph type="dt" sz="half" idx="10"/>
          </p:nvPr>
        </p:nvSpPr>
        <p:spPr/>
        <p:txBody>
          <a:bodyPr/>
          <a:lstStyle/>
          <a:p>
            <a:fld id="{C9E1734F-90C0-0E4D-827C-3830157B7FE2}" type="datetimeFigureOut">
              <a:rPr lang="en-US" smtClean="0"/>
              <a:t>6/18/2023</a:t>
            </a:fld>
            <a:endParaRPr lang="en-US"/>
          </a:p>
        </p:txBody>
      </p:sp>
      <p:sp>
        <p:nvSpPr>
          <p:cNvPr id="8" name="Footer Placeholder 7">
            <a:extLst>
              <a:ext uri="{FF2B5EF4-FFF2-40B4-BE49-F238E27FC236}">
                <a16:creationId xmlns:a16="http://schemas.microsoft.com/office/drawing/2014/main" id="{5CABC3D1-8E25-B6F3-B802-90461EF2E2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5DB6F2-7D1D-7FAD-E232-34CADCA5A5FE}"/>
              </a:ext>
            </a:extLst>
          </p:cNvPr>
          <p:cNvSpPr>
            <a:spLocks noGrp="1"/>
          </p:cNvSpPr>
          <p:nvPr>
            <p:ph type="sldNum" sz="quarter" idx="12"/>
          </p:nvPr>
        </p:nvSpPr>
        <p:spPr/>
        <p:txBody>
          <a:bodyPr/>
          <a:lstStyle/>
          <a:p>
            <a:fld id="{B9BC40C6-04EF-9846-B6C0-939395938770}" type="slidenum">
              <a:rPr lang="en-US" smtClean="0"/>
              <a:t>‹#›</a:t>
            </a:fld>
            <a:endParaRPr lang="en-US"/>
          </a:p>
        </p:txBody>
      </p:sp>
    </p:spTree>
    <p:extLst>
      <p:ext uri="{BB962C8B-B14F-4D97-AF65-F5344CB8AC3E}">
        <p14:creationId xmlns:p14="http://schemas.microsoft.com/office/powerpoint/2010/main" val="256533407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B994C-398A-854C-F91D-B8721644E9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BDCDA1-FDBD-ED7E-8813-1E0EFA29EA3B}"/>
              </a:ext>
            </a:extLst>
          </p:cNvPr>
          <p:cNvSpPr>
            <a:spLocks noGrp="1"/>
          </p:cNvSpPr>
          <p:nvPr>
            <p:ph type="dt" sz="half" idx="10"/>
          </p:nvPr>
        </p:nvSpPr>
        <p:spPr/>
        <p:txBody>
          <a:bodyPr/>
          <a:lstStyle/>
          <a:p>
            <a:fld id="{C9E1734F-90C0-0E4D-827C-3830157B7FE2}" type="datetimeFigureOut">
              <a:rPr lang="en-US" smtClean="0"/>
              <a:t>6/18/2023</a:t>
            </a:fld>
            <a:endParaRPr lang="en-US"/>
          </a:p>
        </p:txBody>
      </p:sp>
      <p:sp>
        <p:nvSpPr>
          <p:cNvPr id="4" name="Footer Placeholder 3">
            <a:extLst>
              <a:ext uri="{FF2B5EF4-FFF2-40B4-BE49-F238E27FC236}">
                <a16:creationId xmlns:a16="http://schemas.microsoft.com/office/drawing/2014/main" id="{4E8D60A6-9A61-9A6B-60D2-C4895684A5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9EDE34-588D-C40D-EEE3-62486FFD4023}"/>
              </a:ext>
            </a:extLst>
          </p:cNvPr>
          <p:cNvSpPr>
            <a:spLocks noGrp="1"/>
          </p:cNvSpPr>
          <p:nvPr>
            <p:ph type="sldNum" sz="quarter" idx="12"/>
          </p:nvPr>
        </p:nvSpPr>
        <p:spPr/>
        <p:txBody>
          <a:bodyPr/>
          <a:lstStyle/>
          <a:p>
            <a:fld id="{B9BC40C6-04EF-9846-B6C0-939395938770}" type="slidenum">
              <a:rPr lang="en-US" smtClean="0"/>
              <a:t>‹#›</a:t>
            </a:fld>
            <a:endParaRPr lang="en-US"/>
          </a:p>
        </p:txBody>
      </p:sp>
    </p:spTree>
    <p:extLst>
      <p:ext uri="{BB962C8B-B14F-4D97-AF65-F5344CB8AC3E}">
        <p14:creationId xmlns:p14="http://schemas.microsoft.com/office/powerpoint/2010/main" val="428576434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9FCA0D-1A35-7D98-E3F2-FE53CE5982F6}"/>
              </a:ext>
            </a:extLst>
          </p:cNvPr>
          <p:cNvSpPr>
            <a:spLocks noGrp="1"/>
          </p:cNvSpPr>
          <p:nvPr>
            <p:ph type="dt" sz="half" idx="10"/>
          </p:nvPr>
        </p:nvSpPr>
        <p:spPr/>
        <p:txBody>
          <a:bodyPr/>
          <a:lstStyle/>
          <a:p>
            <a:fld id="{C9E1734F-90C0-0E4D-827C-3830157B7FE2}" type="datetimeFigureOut">
              <a:rPr lang="en-US" smtClean="0"/>
              <a:t>6/18/2023</a:t>
            </a:fld>
            <a:endParaRPr lang="en-US"/>
          </a:p>
        </p:txBody>
      </p:sp>
      <p:sp>
        <p:nvSpPr>
          <p:cNvPr id="3" name="Footer Placeholder 2">
            <a:extLst>
              <a:ext uri="{FF2B5EF4-FFF2-40B4-BE49-F238E27FC236}">
                <a16:creationId xmlns:a16="http://schemas.microsoft.com/office/drawing/2014/main" id="{5E9C1802-B2C1-A347-D374-CB71CB71F5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82B255-0650-5F26-CB9D-AF4D1DEC378E}"/>
              </a:ext>
            </a:extLst>
          </p:cNvPr>
          <p:cNvSpPr>
            <a:spLocks noGrp="1"/>
          </p:cNvSpPr>
          <p:nvPr>
            <p:ph type="sldNum" sz="quarter" idx="12"/>
          </p:nvPr>
        </p:nvSpPr>
        <p:spPr/>
        <p:txBody>
          <a:bodyPr/>
          <a:lstStyle/>
          <a:p>
            <a:fld id="{B9BC40C6-04EF-9846-B6C0-939395938770}" type="slidenum">
              <a:rPr lang="en-US" smtClean="0"/>
              <a:t>‹#›</a:t>
            </a:fld>
            <a:endParaRPr lang="en-US"/>
          </a:p>
        </p:txBody>
      </p:sp>
    </p:spTree>
    <p:extLst>
      <p:ext uri="{BB962C8B-B14F-4D97-AF65-F5344CB8AC3E}">
        <p14:creationId xmlns:p14="http://schemas.microsoft.com/office/powerpoint/2010/main" val="37946474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AE3A0-DB60-ABBC-C13F-FF368C7248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DE8D07-9362-E57B-416F-6116B92646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6EF762-D08B-F6C1-79EB-DD51E1B74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3A55AE-9252-0E71-E4EC-A36D73521364}"/>
              </a:ext>
            </a:extLst>
          </p:cNvPr>
          <p:cNvSpPr>
            <a:spLocks noGrp="1"/>
          </p:cNvSpPr>
          <p:nvPr>
            <p:ph type="dt" sz="half" idx="10"/>
          </p:nvPr>
        </p:nvSpPr>
        <p:spPr/>
        <p:txBody>
          <a:bodyPr/>
          <a:lstStyle/>
          <a:p>
            <a:fld id="{C9E1734F-90C0-0E4D-827C-3830157B7FE2}" type="datetimeFigureOut">
              <a:rPr lang="en-US" smtClean="0"/>
              <a:t>6/18/2023</a:t>
            </a:fld>
            <a:endParaRPr lang="en-US"/>
          </a:p>
        </p:txBody>
      </p:sp>
      <p:sp>
        <p:nvSpPr>
          <p:cNvPr id="6" name="Footer Placeholder 5">
            <a:extLst>
              <a:ext uri="{FF2B5EF4-FFF2-40B4-BE49-F238E27FC236}">
                <a16:creationId xmlns:a16="http://schemas.microsoft.com/office/drawing/2014/main" id="{67DD6127-E06B-D4C1-8A98-1F86F4CDF8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A4D352-FF63-F291-5D18-3EE861286F17}"/>
              </a:ext>
            </a:extLst>
          </p:cNvPr>
          <p:cNvSpPr>
            <a:spLocks noGrp="1"/>
          </p:cNvSpPr>
          <p:nvPr>
            <p:ph type="sldNum" sz="quarter" idx="12"/>
          </p:nvPr>
        </p:nvSpPr>
        <p:spPr/>
        <p:txBody>
          <a:bodyPr/>
          <a:lstStyle/>
          <a:p>
            <a:fld id="{B9BC40C6-04EF-9846-B6C0-939395938770}" type="slidenum">
              <a:rPr lang="en-US" smtClean="0"/>
              <a:t>‹#›</a:t>
            </a:fld>
            <a:endParaRPr lang="en-US"/>
          </a:p>
        </p:txBody>
      </p:sp>
    </p:spTree>
    <p:extLst>
      <p:ext uri="{BB962C8B-B14F-4D97-AF65-F5344CB8AC3E}">
        <p14:creationId xmlns:p14="http://schemas.microsoft.com/office/powerpoint/2010/main" val="608511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CE9F1-4CA0-B975-92E3-7F37C411EE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63B0586-F271-F99E-F4D9-F041F9E14E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68166E-38F1-0FE3-38FF-1A0FF16B7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8882B-9AFC-BB03-0222-54B1512C3C58}"/>
              </a:ext>
            </a:extLst>
          </p:cNvPr>
          <p:cNvSpPr>
            <a:spLocks noGrp="1"/>
          </p:cNvSpPr>
          <p:nvPr>
            <p:ph type="dt" sz="half" idx="10"/>
          </p:nvPr>
        </p:nvSpPr>
        <p:spPr/>
        <p:txBody>
          <a:bodyPr/>
          <a:lstStyle/>
          <a:p>
            <a:fld id="{C9E1734F-90C0-0E4D-827C-3830157B7FE2}" type="datetimeFigureOut">
              <a:rPr lang="en-US" smtClean="0"/>
              <a:t>6/18/2023</a:t>
            </a:fld>
            <a:endParaRPr lang="en-US"/>
          </a:p>
        </p:txBody>
      </p:sp>
      <p:sp>
        <p:nvSpPr>
          <p:cNvPr id="6" name="Footer Placeholder 5">
            <a:extLst>
              <a:ext uri="{FF2B5EF4-FFF2-40B4-BE49-F238E27FC236}">
                <a16:creationId xmlns:a16="http://schemas.microsoft.com/office/drawing/2014/main" id="{A08A87B6-6A1D-A6E1-A9D5-81C00497BA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CE78D6-4F8F-1878-068A-29F14B867CE5}"/>
              </a:ext>
            </a:extLst>
          </p:cNvPr>
          <p:cNvSpPr>
            <a:spLocks noGrp="1"/>
          </p:cNvSpPr>
          <p:nvPr>
            <p:ph type="sldNum" sz="quarter" idx="12"/>
          </p:nvPr>
        </p:nvSpPr>
        <p:spPr/>
        <p:txBody>
          <a:bodyPr/>
          <a:lstStyle/>
          <a:p>
            <a:fld id="{B9BC40C6-04EF-9846-B6C0-939395938770}" type="slidenum">
              <a:rPr lang="en-US" smtClean="0"/>
              <a:t>‹#›</a:t>
            </a:fld>
            <a:endParaRPr lang="en-US"/>
          </a:p>
        </p:txBody>
      </p:sp>
    </p:spTree>
    <p:extLst>
      <p:ext uri="{BB962C8B-B14F-4D97-AF65-F5344CB8AC3E}">
        <p14:creationId xmlns:p14="http://schemas.microsoft.com/office/powerpoint/2010/main" val="113722140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C257-CC82-8DF6-A3AF-5BC3152EC7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A8374D-C086-B194-794E-171FA1E4C5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7C1871-FBF4-0C54-428C-974AC4D24CE1}"/>
              </a:ext>
            </a:extLst>
          </p:cNvPr>
          <p:cNvSpPr>
            <a:spLocks noGrp="1"/>
          </p:cNvSpPr>
          <p:nvPr>
            <p:ph type="dt" sz="half" idx="10"/>
          </p:nvPr>
        </p:nvSpPr>
        <p:spPr/>
        <p:txBody>
          <a:bodyPr/>
          <a:lstStyle/>
          <a:p>
            <a:fld id="{C9E1734F-90C0-0E4D-827C-3830157B7FE2}" type="datetimeFigureOut">
              <a:rPr lang="en-US" smtClean="0"/>
              <a:t>6/18/2023</a:t>
            </a:fld>
            <a:endParaRPr lang="en-US"/>
          </a:p>
        </p:txBody>
      </p:sp>
      <p:sp>
        <p:nvSpPr>
          <p:cNvPr id="5" name="Footer Placeholder 4">
            <a:extLst>
              <a:ext uri="{FF2B5EF4-FFF2-40B4-BE49-F238E27FC236}">
                <a16:creationId xmlns:a16="http://schemas.microsoft.com/office/drawing/2014/main" id="{3B8D6F79-17EF-AA91-3A5C-D9B4489B8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EC499-7379-E3A2-80EE-6FEDBCFB6BD9}"/>
              </a:ext>
            </a:extLst>
          </p:cNvPr>
          <p:cNvSpPr>
            <a:spLocks noGrp="1"/>
          </p:cNvSpPr>
          <p:nvPr>
            <p:ph type="sldNum" sz="quarter" idx="12"/>
          </p:nvPr>
        </p:nvSpPr>
        <p:spPr/>
        <p:txBody>
          <a:bodyPr/>
          <a:lstStyle/>
          <a:p>
            <a:fld id="{B9BC40C6-04EF-9846-B6C0-939395938770}" type="slidenum">
              <a:rPr lang="en-US" smtClean="0"/>
              <a:t>‹#›</a:t>
            </a:fld>
            <a:endParaRPr lang="en-US"/>
          </a:p>
        </p:txBody>
      </p:sp>
    </p:spTree>
    <p:extLst>
      <p:ext uri="{BB962C8B-B14F-4D97-AF65-F5344CB8AC3E}">
        <p14:creationId xmlns:p14="http://schemas.microsoft.com/office/powerpoint/2010/main" val="35886779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1-Cov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E32608B-3578-4508-935F-E7D3A153A541}"/>
              </a:ext>
            </a:extLst>
          </p:cNvPr>
          <p:cNvSpPr>
            <a:spLocks noGrp="1"/>
          </p:cNvSpPr>
          <p:nvPr>
            <p:ph type="pic" sz="quarter" idx="10"/>
          </p:nvPr>
        </p:nvSpPr>
        <p:spPr>
          <a:xfrm>
            <a:off x="0" y="-1"/>
            <a:ext cx="12192000" cy="6858001"/>
          </a:xfrm>
          <a:custGeom>
            <a:avLst/>
            <a:gdLst>
              <a:gd name="connsiteX0" fmla="*/ 0 w 18288000"/>
              <a:gd name="connsiteY0" fmla="*/ 0 h 10287001"/>
              <a:gd name="connsiteX1" fmla="*/ 18288000 w 18288000"/>
              <a:gd name="connsiteY1" fmla="*/ 0 h 10287001"/>
              <a:gd name="connsiteX2" fmla="*/ 18288000 w 18288000"/>
              <a:gd name="connsiteY2" fmla="*/ 10287001 h 10287001"/>
              <a:gd name="connsiteX3" fmla="*/ 0 w 18288000"/>
              <a:gd name="connsiteY3" fmla="*/ 10287001 h 10287001"/>
            </a:gdLst>
            <a:ahLst/>
            <a:cxnLst>
              <a:cxn ang="0">
                <a:pos x="connsiteX0" y="connsiteY0"/>
              </a:cxn>
              <a:cxn ang="0">
                <a:pos x="connsiteX1" y="connsiteY1"/>
              </a:cxn>
              <a:cxn ang="0">
                <a:pos x="connsiteX2" y="connsiteY2"/>
              </a:cxn>
              <a:cxn ang="0">
                <a:pos x="connsiteX3" y="connsiteY3"/>
              </a:cxn>
            </a:cxnLst>
            <a:rect l="l" t="t" r="r" b="b"/>
            <a:pathLst>
              <a:path w="18288000" h="10287001">
                <a:moveTo>
                  <a:pt x="0" y="0"/>
                </a:moveTo>
                <a:lnTo>
                  <a:pt x="18288000" y="0"/>
                </a:lnTo>
                <a:lnTo>
                  <a:pt x="18288000" y="10287001"/>
                </a:lnTo>
                <a:lnTo>
                  <a:pt x="0" y="1028700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085669675"/>
      </p:ext>
    </p:extLst>
  </p:cSld>
  <p:clrMapOvr>
    <a:masterClrMapping/>
  </p:clrMapOvr>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1BA84A-197D-5A40-8093-7CDB58E354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CE7F94-331B-4C32-1A11-C112B0603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DA42B-53D9-0394-C2CA-ED9E67FE995F}"/>
              </a:ext>
            </a:extLst>
          </p:cNvPr>
          <p:cNvSpPr>
            <a:spLocks noGrp="1"/>
          </p:cNvSpPr>
          <p:nvPr>
            <p:ph type="dt" sz="half" idx="10"/>
          </p:nvPr>
        </p:nvSpPr>
        <p:spPr/>
        <p:txBody>
          <a:bodyPr/>
          <a:lstStyle/>
          <a:p>
            <a:fld id="{C9E1734F-90C0-0E4D-827C-3830157B7FE2}" type="datetimeFigureOut">
              <a:rPr lang="en-US" smtClean="0"/>
              <a:t>6/18/2023</a:t>
            </a:fld>
            <a:endParaRPr lang="en-US"/>
          </a:p>
        </p:txBody>
      </p:sp>
      <p:sp>
        <p:nvSpPr>
          <p:cNvPr id="5" name="Footer Placeholder 4">
            <a:extLst>
              <a:ext uri="{FF2B5EF4-FFF2-40B4-BE49-F238E27FC236}">
                <a16:creationId xmlns:a16="http://schemas.microsoft.com/office/drawing/2014/main" id="{4F70CD20-B83A-5B3B-4454-916A6804E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78F605-1AC3-E45F-6533-FA6249B7851D}"/>
              </a:ext>
            </a:extLst>
          </p:cNvPr>
          <p:cNvSpPr>
            <a:spLocks noGrp="1"/>
          </p:cNvSpPr>
          <p:nvPr>
            <p:ph type="sldNum" sz="quarter" idx="12"/>
          </p:nvPr>
        </p:nvSpPr>
        <p:spPr/>
        <p:txBody>
          <a:bodyPr/>
          <a:lstStyle/>
          <a:p>
            <a:fld id="{B9BC40C6-04EF-9846-B6C0-939395938770}" type="slidenum">
              <a:rPr lang="en-US" smtClean="0"/>
              <a:t>‹#›</a:t>
            </a:fld>
            <a:endParaRPr lang="en-US"/>
          </a:p>
        </p:txBody>
      </p:sp>
    </p:spTree>
    <p:extLst>
      <p:ext uri="{BB962C8B-B14F-4D97-AF65-F5344CB8AC3E}">
        <p14:creationId xmlns:p14="http://schemas.microsoft.com/office/powerpoint/2010/main" val="242356244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B9CC2B39-A0B7-450E-9AC6-76D30AD1F5F5}" type="datetimeFigureOut">
              <a:rPr lang="en-GB" smtClean="0"/>
              <a:t>18/06/2023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2B8A04-3B00-4CA5-8EE3-152D96D1A377}"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3458734"/>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CC2B39-A0B7-450E-9AC6-76D30AD1F5F5}" type="datetimeFigureOut">
              <a:rPr lang="en-GB" smtClean="0"/>
              <a:t>18/06/2023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2B8A04-3B00-4CA5-8EE3-152D96D1A377}" type="slidenum">
              <a:rPr lang="en-GB" smtClean="0"/>
              <a:t>‹#›</a:t>
            </a:fld>
            <a:endParaRPr lang="en-GB"/>
          </a:p>
        </p:txBody>
      </p:sp>
    </p:spTree>
    <p:extLst>
      <p:ext uri="{BB962C8B-B14F-4D97-AF65-F5344CB8AC3E}">
        <p14:creationId xmlns:p14="http://schemas.microsoft.com/office/powerpoint/2010/main" val="2574853303"/>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9CC2B39-A0B7-450E-9AC6-76D30AD1F5F5}" type="datetimeFigureOut">
              <a:rPr lang="en-GB" smtClean="0"/>
              <a:t>18/06/2023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2B8A04-3B00-4CA5-8EE3-152D96D1A377}" type="slidenum">
              <a:rPr lang="en-GB" smtClean="0"/>
              <a:t>‹#›</a:t>
            </a:fld>
            <a:endParaRPr lang="en-GB"/>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391545"/>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8"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9CC2B39-A0B7-450E-9AC6-76D30AD1F5F5}" type="datetimeFigureOut">
              <a:rPr lang="en-GB" smtClean="0"/>
              <a:t>18/06/2023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2B8A04-3B00-4CA5-8EE3-152D96D1A377}" type="slidenum">
              <a:rPr lang="en-GB" smtClean="0"/>
              <a:t>‹#›</a:t>
            </a:fld>
            <a:endParaRPr lang="en-GB"/>
          </a:p>
        </p:txBody>
      </p:sp>
    </p:spTree>
    <p:extLst>
      <p:ext uri="{BB962C8B-B14F-4D97-AF65-F5344CB8AC3E}">
        <p14:creationId xmlns:p14="http://schemas.microsoft.com/office/powerpoint/2010/main" val="1639861987"/>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9CC2B39-A0B7-450E-9AC6-76D30AD1F5F5}" type="datetimeFigureOut">
              <a:rPr lang="en-GB" smtClean="0"/>
              <a:t>18/06/2023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52B8A04-3B00-4CA5-8EE3-152D96D1A377}" type="slidenum">
              <a:rPr lang="en-GB" smtClean="0"/>
              <a:t>‹#›</a:t>
            </a:fld>
            <a:endParaRPr lang="en-GB"/>
          </a:p>
        </p:txBody>
      </p:sp>
    </p:spTree>
    <p:extLst>
      <p:ext uri="{BB962C8B-B14F-4D97-AF65-F5344CB8AC3E}">
        <p14:creationId xmlns:p14="http://schemas.microsoft.com/office/powerpoint/2010/main" val="4263760317"/>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9CC2B39-A0B7-450E-9AC6-76D30AD1F5F5}" type="datetimeFigureOut">
              <a:rPr lang="en-GB" smtClean="0"/>
              <a:t>18/06/2023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52B8A04-3B00-4CA5-8EE3-152D96D1A377}" type="slidenum">
              <a:rPr lang="en-GB" smtClean="0"/>
              <a:t>‹#›</a:t>
            </a:fld>
            <a:endParaRPr lang="en-GB"/>
          </a:p>
        </p:txBody>
      </p:sp>
    </p:spTree>
    <p:extLst>
      <p:ext uri="{BB962C8B-B14F-4D97-AF65-F5344CB8AC3E}">
        <p14:creationId xmlns:p14="http://schemas.microsoft.com/office/powerpoint/2010/main" val="114365895"/>
      </p:ext>
    </p:extLst>
  </p:cSld>
  <p:clrMapOvr>
    <a:masterClrMapping/>
  </p:clrMapOvr>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CC2B39-A0B7-450E-9AC6-76D30AD1F5F5}" type="datetimeFigureOut">
              <a:rPr lang="en-GB" smtClean="0"/>
              <a:t>18/06/2023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52B8A04-3B00-4CA5-8EE3-152D96D1A377}" type="slidenum">
              <a:rPr lang="en-GB" smtClean="0"/>
              <a:t>‹#›</a:t>
            </a:fld>
            <a:endParaRPr lang="en-GB"/>
          </a:p>
        </p:txBody>
      </p:sp>
    </p:spTree>
    <p:extLst>
      <p:ext uri="{BB962C8B-B14F-4D97-AF65-F5344CB8AC3E}">
        <p14:creationId xmlns:p14="http://schemas.microsoft.com/office/powerpoint/2010/main" val="3707935807"/>
      </p:ext>
    </p:extLst>
  </p:cSld>
  <p:clrMapOvr>
    <a:masterClrMapping/>
  </p:clrMapOvr>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9CC2B39-A0B7-450E-9AC6-76D30AD1F5F5}" type="datetimeFigureOut">
              <a:rPr lang="en-GB" smtClean="0"/>
              <a:t>18/06/2023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2B8A04-3B00-4CA5-8EE3-152D96D1A377}" type="slidenum">
              <a:rPr lang="en-GB" smtClean="0"/>
              <a:t>‹#›</a:t>
            </a:fld>
            <a:endParaRPr lang="en-GB"/>
          </a:p>
        </p:txBody>
      </p:sp>
    </p:spTree>
    <p:extLst>
      <p:ext uri="{BB962C8B-B14F-4D97-AF65-F5344CB8AC3E}">
        <p14:creationId xmlns:p14="http://schemas.microsoft.com/office/powerpoint/2010/main" val="932855661"/>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9CC2B39-A0B7-450E-9AC6-76D30AD1F5F5}" type="datetimeFigureOut">
              <a:rPr lang="en-GB" smtClean="0"/>
              <a:t>18/06/2023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52B8A04-3B00-4CA5-8EE3-152D96D1A377}" type="slidenum">
              <a:rPr lang="en-GB" smtClean="0"/>
              <a:t>‹#›</a:t>
            </a:fld>
            <a:endParaRPr lang="en-GB"/>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971223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1-Cover">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15F5684-7976-4DE0-9DB5-A96AFAE06AAA}"/>
              </a:ext>
            </a:extLst>
          </p:cNvPr>
          <p:cNvSpPr>
            <a:spLocks noGrp="1"/>
          </p:cNvSpPr>
          <p:nvPr>
            <p:ph type="pic" sz="quarter" idx="10"/>
          </p:nvPr>
        </p:nvSpPr>
        <p:spPr>
          <a:xfrm>
            <a:off x="4152444" y="0"/>
            <a:ext cx="8037597" cy="6858000"/>
          </a:xfrm>
          <a:custGeom>
            <a:avLst/>
            <a:gdLst>
              <a:gd name="connsiteX0" fmla="*/ 5938246 w 12050763"/>
              <a:gd name="connsiteY0" fmla="*/ 0 h 10282194"/>
              <a:gd name="connsiteX1" fmla="*/ 12050763 w 12050763"/>
              <a:gd name="connsiteY1" fmla="*/ 0 h 10282194"/>
              <a:gd name="connsiteX2" fmla="*/ 12050763 w 12050763"/>
              <a:gd name="connsiteY2" fmla="*/ 10282194 h 10282194"/>
              <a:gd name="connsiteX3" fmla="*/ 0 w 12050763"/>
              <a:gd name="connsiteY3" fmla="*/ 10282193 h 10282194"/>
            </a:gdLst>
            <a:ahLst/>
            <a:cxnLst>
              <a:cxn ang="0">
                <a:pos x="connsiteX0" y="connsiteY0"/>
              </a:cxn>
              <a:cxn ang="0">
                <a:pos x="connsiteX1" y="connsiteY1"/>
              </a:cxn>
              <a:cxn ang="0">
                <a:pos x="connsiteX2" y="connsiteY2"/>
              </a:cxn>
              <a:cxn ang="0">
                <a:pos x="connsiteX3" y="connsiteY3"/>
              </a:cxn>
            </a:cxnLst>
            <a:rect l="l" t="t" r="r" b="b"/>
            <a:pathLst>
              <a:path w="12050763" h="10282194">
                <a:moveTo>
                  <a:pt x="5938246" y="0"/>
                </a:moveTo>
                <a:lnTo>
                  <a:pt x="12050763" y="0"/>
                </a:lnTo>
                <a:lnTo>
                  <a:pt x="12050763" y="10282194"/>
                </a:lnTo>
                <a:lnTo>
                  <a:pt x="0" y="10282193"/>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303611232"/>
      </p:ext>
    </p:extLst>
  </p:cSld>
  <p:clrMapOvr>
    <a:masterClrMapping/>
  </p:clrMapOvr>
  <p:extLst>
    <p:ext uri="{DCECCB84-F9BA-43D5-87BE-67443E8EF086}">
      <p15:sldGuideLst xmlns:p15="http://schemas.microsoft.com/office/powerpoint/2012/main"/>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CC2B39-A0B7-450E-9AC6-76D30AD1F5F5}" type="datetimeFigureOut">
              <a:rPr lang="en-GB" smtClean="0"/>
              <a:t>18/06/2023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2B8A04-3B00-4CA5-8EE3-152D96D1A377}" type="slidenum">
              <a:rPr lang="en-GB" smtClean="0"/>
              <a:t>‹#›</a:t>
            </a:fld>
            <a:endParaRPr lang="en-GB"/>
          </a:p>
        </p:txBody>
      </p:sp>
    </p:spTree>
    <p:extLst>
      <p:ext uri="{BB962C8B-B14F-4D97-AF65-F5344CB8AC3E}">
        <p14:creationId xmlns:p14="http://schemas.microsoft.com/office/powerpoint/2010/main" val="1380732106"/>
      </p:ext>
    </p:extLst>
  </p:cSld>
  <p:clrMapOvr>
    <a:masterClrMapping/>
  </p:clrMapOvr>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9CC2B39-A0B7-450E-9AC6-76D30AD1F5F5}" type="datetimeFigureOut">
              <a:rPr lang="en-GB" smtClean="0"/>
              <a:t>18/06/2023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52B8A04-3B00-4CA5-8EE3-152D96D1A377}" type="slidenum">
              <a:rPr lang="en-GB" smtClean="0"/>
              <a:t>‹#›</a:t>
            </a:fld>
            <a:endParaRPr lang="en-GB"/>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0864899"/>
      </p:ext>
    </p:extLst>
  </p:cSld>
  <p:clrMapOvr>
    <a:masterClrMapping/>
  </p:clrMapOvr>
  <p:hf sldNum="0"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dirty="0"/>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dirty="0"/>
              <a:t>Click to edit Master subtitle style</a:t>
            </a:r>
          </a:p>
        </p:txBody>
      </p:sp>
      <p:sp>
        <p:nvSpPr>
          <p:cNvPr id="4" name="Date Placeholder 3"/>
          <p:cNvSpPr>
            <a:spLocks noGrp="1"/>
          </p:cNvSpPr>
          <p:nvPr>
            <p:ph type="dt" sz="half" idx="10"/>
          </p:nvPr>
        </p:nvSpPr>
        <p:spPr/>
        <p:txBody>
          <a:bodyPr/>
          <a:lstStyle>
            <a:lvl1pPr algn="l">
              <a:defRPr/>
            </a:lvl1pPr>
          </a:lstStyle>
          <a:p>
            <a:fld id="{96DFF08F-DC6B-4601-B491-B0F83F6DD2DA}" type="datetimeFigureOut">
              <a:rPr lang="en-US" dirty="0"/>
              <a:pPr/>
              <a:t>6/18/2023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832358"/>
      </p:ext>
    </p:extLst>
  </p:cSld>
  <p:clrMapOvr>
    <a:masterClrMapping/>
  </p:clrMapOvr>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568879729"/>
      </p:ext>
    </p:extLst>
  </p:cSld>
  <p:clrMapOvr>
    <a:masterClrMapping/>
  </p:clrMapOvr>
  <p:hf sldNum="0"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dirty="0"/>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6/18/2023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575952"/>
      </p:ext>
    </p:extLst>
  </p:cSld>
  <p:clrMapOvr>
    <a:masterClrMapping/>
  </p:clrMapOvr>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dirty="0"/>
              <a:t>Click to edit Master title style</a:t>
            </a:r>
          </a:p>
        </p:txBody>
      </p:sp>
      <p:sp>
        <p:nvSpPr>
          <p:cNvPr id="3" name="Content Placeholder 2"/>
          <p:cNvSpPr>
            <a:spLocks noGrp="1"/>
          </p:cNvSpPr>
          <p:nvPr>
            <p:ph sz="half" idx="1"/>
          </p:nvPr>
        </p:nvSpPr>
        <p:spPr>
          <a:xfrm>
            <a:off x="1024128" y="2286000"/>
            <a:ext cx="475488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6DFF08F-DC6B-4601-B491-B0F83F6DD2DA}" type="datetimeFigureOut">
              <a:rPr lang="en-US" dirty="0"/>
              <a:t>6/18/2023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658173447"/>
      </p:ext>
    </p:extLst>
  </p:cSld>
  <p:clrMapOvr>
    <a:masterClrMapping/>
  </p:clrMapOvr>
  <p:hf sldNum="0"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dirty="0"/>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dirty="0"/>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6DFF08F-DC6B-4601-B491-B0F83F6DD2DA}" type="datetimeFigureOut">
              <a:rPr lang="en-US" dirty="0"/>
              <a:t>6/18/2023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07418764"/>
      </p:ext>
    </p:extLst>
  </p:cSld>
  <p:clrMapOvr>
    <a:masterClrMapping/>
  </p:clrMapOvr>
  <p:hf sldNum="0"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6DFF08F-DC6B-4601-B491-B0F83F6DD2DA}" type="datetimeFigureOut">
              <a:rPr lang="en-US" dirty="0"/>
              <a:t>6/18/2023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29210014"/>
      </p:ext>
    </p:extLst>
  </p:cSld>
  <p:clrMapOvr>
    <a:masterClrMapping/>
  </p:clrMapOvr>
  <p:hf sldNum="0"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6/18/2023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10271929"/>
      </p:ext>
    </p:extLst>
  </p:cSld>
  <p:clrMapOvr>
    <a:masterClrMapping/>
  </p:clrMapOvr>
  <p:hf sldNum="0"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dirty="0"/>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6/18/2023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10354678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1_3-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844382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dirty="0"/>
              <a:t>Click to edit Master title style</a:t>
            </a:r>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6/18/2023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070195"/>
      </p:ext>
    </p:extLst>
  </p:cSld>
  <p:clrMapOvr>
    <a:masterClrMapping/>
  </p:clrMapOvr>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714371547"/>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dirty="0"/>
              <a:t>Click to edit Master title style</a:t>
            </a:r>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6DFF08F-DC6B-4601-B491-B0F83F6DD2DA}" type="datetimeFigureOut">
              <a:rPr lang="en-US" dirty="0"/>
              <a:t>6/18/2023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929870"/>
      </p:ext>
    </p:extLst>
  </p:cSld>
  <p:clrMapOvr>
    <a:masterClrMapping/>
  </p:clrMapOvr>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2033067" y="896808"/>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sp>
        <p:nvSpPr>
          <p:cNvPr id="11" name="Google Shape;11;p2"/>
          <p:cNvSpPr/>
          <p:nvPr/>
        </p:nvSpPr>
        <p:spPr>
          <a:xfrm rot="10800000">
            <a:off x="8716751" y="44572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sp>
      <p:cxnSp>
        <p:nvCxnSpPr>
          <p:cNvPr id="12" name="Google Shape;12;p2"/>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13" name="Google Shape;13;p2"/>
          <p:cNvSpPr txBox="1">
            <a:spLocks noGrp="1"/>
          </p:cNvSpPr>
          <p:nvPr>
            <p:ph type="ctrTitle"/>
          </p:nvPr>
        </p:nvSpPr>
        <p:spPr>
          <a:xfrm>
            <a:off x="2240403" y="1585233"/>
            <a:ext cx="7711200" cy="1943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4" name="Google Shape;14;p2"/>
          <p:cNvSpPr txBox="1">
            <a:spLocks noGrp="1"/>
          </p:cNvSpPr>
          <p:nvPr>
            <p:ph type="subTitle" idx="1"/>
          </p:nvPr>
        </p:nvSpPr>
        <p:spPr>
          <a:xfrm>
            <a:off x="2240403" y="4065933"/>
            <a:ext cx="7711200" cy="1212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9pPr>
          </a:lstStyle>
          <a:p>
            <a:endParaRPr/>
          </a:p>
        </p:txBody>
      </p:sp>
      <p:sp>
        <p:nvSpPr>
          <p:cNvPr id="15" name="Google Shape;15;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3463182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cxnSp>
        <p:nvCxnSpPr>
          <p:cNvPr id="17" name="Google Shape;17;p3"/>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18" name="Google Shape;18;p3"/>
          <p:cNvSpPr txBox="1">
            <a:spLocks noGrp="1"/>
          </p:cNvSpPr>
          <p:nvPr>
            <p:ph type="title"/>
          </p:nvPr>
        </p:nvSpPr>
        <p:spPr>
          <a:xfrm>
            <a:off x="641000" y="2353267"/>
            <a:ext cx="10962800" cy="1210000"/>
          </a:xfrm>
          <a:prstGeom prst="rect">
            <a:avLst/>
          </a:prstGeom>
        </p:spPr>
        <p:txBody>
          <a:bodyPr spcFirstLastPara="1" wrap="square" lIns="91425" tIns="91425" rIns="91425" bIns="91425" anchor="b" anchorCtr="0">
            <a:norm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9" name="Google Shape;19;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728462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cxnSp>
        <p:nvCxnSpPr>
          <p:cNvPr id="21" name="Google Shape;21;p4"/>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2" name="Google Shape;22;p4"/>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517200" y="1986432"/>
            <a:ext cx="11157600" cy="410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0677619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cxnSp>
        <p:nvCxnSpPr>
          <p:cNvPr id="26" name="Google Shape;26;p5"/>
          <p:cNvCxnSpPr/>
          <p:nvPr/>
        </p:nvCxnSpPr>
        <p:spPr>
          <a:xfrm>
            <a:off x="656751" y="1680379"/>
            <a:ext cx="566400" cy="0"/>
          </a:xfrm>
          <a:prstGeom prst="straightConnector1">
            <a:avLst/>
          </a:prstGeom>
          <a:noFill/>
          <a:ln w="38100" cap="flat" cmpd="sng">
            <a:solidFill>
              <a:schemeClr val="accent4"/>
            </a:solidFill>
            <a:prstDash val="solid"/>
            <a:round/>
            <a:headEnd type="none" w="sm" len="sm"/>
            <a:tailEnd type="none" w="sm" len="sm"/>
          </a:ln>
        </p:spPr>
      </p:cxnSp>
      <p:sp>
        <p:nvSpPr>
          <p:cNvPr id="27" name="Google Shape;27;p5"/>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8" name="Google Shape;28;p5"/>
          <p:cNvSpPr txBox="1">
            <a:spLocks noGrp="1"/>
          </p:cNvSpPr>
          <p:nvPr>
            <p:ph type="body" idx="1"/>
          </p:nvPr>
        </p:nvSpPr>
        <p:spPr>
          <a:xfrm>
            <a:off x="517200" y="1986433"/>
            <a:ext cx="5333200" cy="410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9" name="Google Shape;29;p5"/>
          <p:cNvSpPr txBox="1">
            <a:spLocks noGrp="1"/>
          </p:cNvSpPr>
          <p:nvPr>
            <p:ph type="body" idx="2"/>
          </p:nvPr>
        </p:nvSpPr>
        <p:spPr>
          <a:xfrm>
            <a:off x="6341600" y="1986433"/>
            <a:ext cx="5333200" cy="410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0" name="Google Shape;30;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561073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
        <p:cNvGrpSpPr/>
        <p:nvPr/>
      </p:nvGrpSpPr>
      <p:grpSpPr>
        <a:xfrm>
          <a:off x="0" y="0"/>
          <a:ext cx="0" cy="0"/>
          <a:chOff x="0" y="0"/>
          <a:chExt cx="0" cy="0"/>
        </a:xfrm>
      </p:grpSpPr>
      <p:sp>
        <p:nvSpPr>
          <p:cNvPr id="32" name="Google Shape;32;p6"/>
          <p:cNvSpPr txBox="1">
            <a:spLocks noGrp="1"/>
          </p:cNvSpPr>
          <p:nvPr>
            <p:ph type="title"/>
          </p:nvPr>
        </p:nvSpPr>
        <p:spPr>
          <a:xfrm>
            <a:off x="517200" y="610700"/>
            <a:ext cx="11157600" cy="9148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5295245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4"/>
        <p:cNvGrpSpPr/>
        <p:nvPr/>
      </p:nvGrpSpPr>
      <p:grpSpPr>
        <a:xfrm>
          <a:off x="0" y="0"/>
          <a:ext cx="0" cy="0"/>
          <a:chOff x="0" y="0"/>
          <a:chExt cx="0" cy="0"/>
        </a:xfrm>
      </p:grpSpPr>
      <p:cxnSp>
        <p:nvCxnSpPr>
          <p:cNvPr id="35" name="Google Shape;35;p7"/>
          <p:cNvCxnSpPr/>
          <p:nvPr/>
        </p:nvCxnSpPr>
        <p:spPr>
          <a:xfrm>
            <a:off x="652291" y="1883036"/>
            <a:ext cx="442000" cy="0"/>
          </a:xfrm>
          <a:prstGeom prst="straightConnector1">
            <a:avLst/>
          </a:prstGeom>
          <a:noFill/>
          <a:ln w="38100" cap="flat" cmpd="sng">
            <a:solidFill>
              <a:schemeClr val="accent4"/>
            </a:solidFill>
            <a:prstDash val="solid"/>
            <a:round/>
            <a:headEnd type="none" w="sm" len="sm"/>
            <a:tailEnd type="none" w="sm" len="sm"/>
          </a:ln>
        </p:spPr>
      </p:cxnSp>
      <p:sp>
        <p:nvSpPr>
          <p:cNvPr id="36" name="Google Shape;36;p7"/>
          <p:cNvSpPr txBox="1">
            <a:spLocks noGrp="1"/>
          </p:cNvSpPr>
          <p:nvPr>
            <p:ph type="title"/>
          </p:nvPr>
        </p:nvSpPr>
        <p:spPr>
          <a:xfrm>
            <a:off x="5172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7"/>
          <p:cNvSpPr txBox="1">
            <a:spLocks noGrp="1"/>
          </p:cNvSpPr>
          <p:nvPr>
            <p:ph type="body" idx="1"/>
          </p:nvPr>
        </p:nvSpPr>
        <p:spPr>
          <a:xfrm>
            <a:off x="517200" y="2125367"/>
            <a:ext cx="3744000" cy="35748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8" name="Google Shape;38;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073516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9"/>
        <p:cNvGrpSpPr/>
        <p:nvPr/>
      </p:nvGrpSpPr>
      <p:grpSpPr>
        <a:xfrm>
          <a:off x="0" y="0"/>
          <a:ext cx="0" cy="0"/>
          <a:chOff x="0" y="0"/>
          <a:chExt cx="0" cy="0"/>
        </a:xfrm>
      </p:grpSpPr>
      <p:sp>
        <p:nvSpPr>
          <p:cNvPr id="40" name="Google Shape;40;p8"/>
          <p:cNvSpPr txBox="1">
            <a:spLocks noGrp="1"/>
          </p:cNvSpPr>
          <p:nvPr>
            <p:ph type="title"/>
          </p:nvPr>
        </p:nvSpPr>
        <p:spPr>
          <a:xfrm>
            <a:off x="653667" y="701800"/>
            <a:ext cx="74916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41" name="Google Shape;41;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2453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2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CF3CFDB4-0CFF-4CC2-89EB-0F4CD8224610}"/>
              </a:ext>
            </a:extLst>
          </p:cNvPr>
          <p:cNvSpPr>
            <a:spLocks noGrp="1"/>
          </p:cNvSpPr>
          <p:nvPr>
            <p:ph type="pic" sz="quarter" idx="10"/>
          </p:nvPr>
        </p:nvSpPr>
        <p:spPr>
          <a:xfrm>
            <a:off x="-1" y="0"/>
            <a:ext cx="12192001" cy="6858000"/>
          </a:xfrm>
          <a:custGeom>
            <a:avLst/>
            <a:gdLst>
              <a:gd name="connsiteX0" fmla="*/ 0 w 18288001"/>
              <a:gd name="connsiteY0" fmla="*/ 0 h 10287000"/>
              <a:gd name="connsiteX1" fmla="*/ 18288001 w 18288001"/>
              <a:gd name="connsiteY1" fmla="*/ 0 h 10287000"/>
              <a:gd name="connsiteX2" fmla="*/ 18288001 w 18288001"/>
              <a:gd name="connsiteY2" fmla="*/ 10287000 h 10287000"/>
              <a:gd name="connsiteX3" fmla="*/ 0 w 1828800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8288001" h="10287000">
                <a:moveTo>
                  <a:pt x="0" y="0"/>
                </a:moveTo>
                <a:lnTo>
                  <a:pt x="18288001" y="0"/>
                </a:lnTo>
                <a:lnTo>
                  <a:pt x="18288001"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728031975"/>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3" name="Google Shape;43;p9"/>
          <p:cNvSpPr/>
          <p:nvPr/>
        </p:nvSpPr>
        <p:spPr>
          <a:xfrm>
            <a:off x="6096000" y="-100"/>
            <a:ext cx="6096000" cy="685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4" name="Google Shape;44;p9"/>
          <p:cNvCxnSpPr/>
          <p:nvPr/>
        </p:nvCxnSpPr>
        <p:spPr>
          <a:xfrm>
            <a:off x="6706233" y="5994004"/>
            <a:ext cx="721200" cy="0"/>
          </a:xfrm>
          <a:prstGeom prst="straightConnector1">
            <a:avLst/>
          </a:prstGeom>
          <a:noFill/>
          <a:ln w="38100" cap="flat" cmpd="sng">
            <a:solidFill>
              <a:schemeClr val="accent5"/>
            </a:solidFill>
            <a:prstDash val="solid"/>
            <a:round/>
            <a:headEnd type="none" w="sm" len="sm"/>
            <a:tailEnd type="none" w="sm" len="sm"/>
          </a:ln>
        </p:spPr>
      </p:cxnSp>
      <p:sp>
        <p:nvSpPr>
          <p:cNvPr id="45" name="Google Shape;45;p9"/>
          <p:cNvSpPr txBox="1">
            <a:spLocks noGrp="1"/>
          </p:cNvSpPr>
          <p:nvPr>
            <p:ph type="title"/>
          </p:nvPr>
        </p:nvSpPr>
        <p:spPr>
          <a:xfrm>
            <a:off x="354000" y="1612100"/>
            <a:ext cx="5393600" cy="2008400"/>
          </a:xfrm>
          <a:prstGeom prst="rect">
            <a:avLst/>
          </a:prstGeom>
        </p:spPr>
        <p:txBody>
          <a:bodyPr spcFirstLastPara="1" wrap="square" lIns="91425" tIns="91425" rIns="91425" bIns="91425" anchor="b" anchorCtr="0">
            <a:normAutofit/>
          </a:bodyPr>
          <a:lstStyle>
            <a:lvl1pPr lvl="0" algn="ctr">
              <a:spcBef>
                <a:spcPts val="0"/>
              </a:spcBef>
              <a:spcAft>
                <a:spcPts val="0"/>
              </a:spcAft>
              <a:buSzPts val="3800"/>
              <a:buNone/>
              <a:defRPr sz="5067"/>
            </a:lvl1pPr>
            <a:lvl2pPr lvl="1" algn="ctr">
              <a:spcBef>
                <a:spcPts val="0"/>
              </a:spcBef>
              <a:spcAft>
                <a:spcPts val="0"/>
              </a:spcAft>
              <a:buSzPts val="3800"/>
              <a:buNone/>
              <a:defRPr sz="5067"/>
            </a:lvl2pPr>
            <a:lvl3pPr lvl="2" algn="ctr">
              <a:spcBef>
                <a:spcPts val="0"/>
              </a:spcBef>
              <a:spcAft>
                <a:spcPts val="0"/>
              </a:spcAft>
              <a:buSzPts val="3800"/>
              <a:buNone/>
              <a:defRPr sz="5067"/>
            </a:lvl3pPr>
            <a:lvl4pPr lvl="3" algn="ctr">
              <a:spcBef>
                <a:spcPts val="0"/>
              </a:spcBef>
              <a:spcAft>
                <a:spcPts val="0"/>
              </a:spcAft>
              <a:buSzPts val="3800"/>
              <a:buNone/>
              <a:defRPr sz="5067"/>
            </a:lvl4pPr>
            <a:lvl5pPr lvl="4" algn="ctr">
              <a:spcBef>
                <a:spcPts val="0"/>
              </a:spcBef>
              <a:spcAft>
                <a:spcPts val="0"/>
              </a:spcAft>
              <a:buSzPts val="3800"/>
              <a:buNone/>
              <a:defRPr sz="5067"/>
            </a:lvl5pPr>
            <a:lvl6pPr lvl="5" algn="ctr">
              <a:spcBef>
                <a:spcPts val="0"/>
              </a:spcBef>
              <a:spcAft>
                <a:spcPts val="0"/>
              </a:spcAft>
              <a:buSzPts val="3800"/>
              <a:buNone/>
              <a:defRPr sz="5067"/>
            </a:lvl6pPr>
            <a:lvl7pPr lvl="6" algn="ctr">
              <a:spcBef>
                <a:spcPts val="0"/>
              </a:spcBef>
              <a:spcAft>
                <a:spcPts val="0"/>
              </a:spcAft>
              <a:buSzPts val="3800"/>
              <a:buNone/>
              <a:defRPr sz="5067"/>
            </a:lvl7pPr>
            <a:lvl8pPr lvl="7" algn="ctr">
              <a:spcBef>
                <a:spcPts val="0"/>
              </a:spcBef>
              <a:spcAft>
                <a:spcPts val="0"/>
              </a:spcAft>
              <a:buSzPts val="3800"/>
              <a:buNone/>
              <a:defRPr sz="5067"/>
            </a:lvl8pPr>
            <a:lvl9pPr lvl="8" algn="ctr">
              <a:spcBef>
                <a:spcPts val="0"/>
              </a:spcBef>
              <a:spcAft>
                <a:spcPts val="0"/>
              </a:spcAft>
              <a:buSzPts val="3800"/>
              <a:buNone/>
              <a:defRPr sz="5067"/>
            </a:lvl9pPr>
          </a:lstStyle>
          <a:p>
            <a:endParaRPr/>
          </a:p>
        </p:txBody>
      </p:sp>
      <p:sp>
        <p:nvSpPr>
          <p:cNvPr id="46" name="Google Shape;46;p9"/>
          <p:cNvSpPr txBox="1">
            <a:spLocks noGrp="1"/>
          </p:cNvSpPr>
          <p:nvPr>
            <p:ph type="subTitle" idx="1"/>
          </p:nvPr>
        </p:nvSpPr>
        <p:spPr>
          <a:xfrm>
            <a:off x="354000" y="3692001"/>
            <a:ext cx="5393600" cy="17940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100"/>
              <a:buNone/>
              <a:defRPr sz="2800">
                <a:solidFill>
                  <a:schemeClr val="accent5"/>
                </a:solidFill>
              </a:defRPr>
            </a:lvl1pPr>
            <a:lvl2pPr lvl="1" algn="ctr">
              <a:lnSpc>
                <a:spcPct val="100000"/>
              </a:lnSpc>
              <a:spcBef>
                <a:spcPts val="0"/>
              </a:spcBef>
              <a:spcAft>
                <a:spcPts val="0"/>
              </a:spcAft>
              <a:buClr>
                <a:schemeClr val="accent5"/>
              </a:buClr>
              <a:buSzPts val="2100"/>
              <a:buNone/>
              <a:defRPr sz="2800">
                <a:solidFill>
                  <a:schemeClr val="accent5"/>
                </a:solidFill>
              </a:defRPr>
            </a:lvl2pPr>
            <a:lvl3pPr lvl="2" algn="ctr">
              <a:lnSpc>
                <a:spcPct val="100000"/>
              </a:lnSpc>
              <a:spcBef>
                <a:spcPts val="0"/>
              </a:spcBef>
              <a:spcAft>
                <a:spcPts val="0"/>
              </a:spcAft>
              <a:buClr>
                <a:schemeClr val="accent5"/>
              </a:buClr>
              <a:buSzPts val="2100"/>
              <a:buNone/>
              <a:defRPr sz="2800">
                <a:solidFill>
                  <a:schemeClr val="accent5"/>
                </a:solidFill>
              </a:defRPr>
            </a:lvl3pPr>
            <a:lvl4pPr lvl="3" algn="ctr">
              <a:lnSpc>
                <a:spcPct val="100000"/>
              </a:lnSpc>
              <a:spcBef>
                <a:spcPts val="0"/>
              </a:spcBef>
              <a:spcAft>
                <a:spcPts val="0"/>
              </a:spcAft>
              <a:buClr>
                <a:schemeClr val="accent5"/>
              </a:buClr>
              <a:buSzPts val="2100"/>
              <a:buNone/>
              <a:defRPr sz="2800">
                <a:solidFill>
                  <a:schemeClr val="accent5"/>
                </a:solidFill>
              </a:defRPr>
            </a:lvl4pPr>
            <a:lvl5pPr lvl="4" algn="ctr">
              <a:lnSpc>
                <a:spcPct val="100000"/>
              </a:lnSpc>
              <a:spcBef>
                <a:spcPts val="0"/>
              </a:spcBef>
              <a:spcAft>
                <a:spcPts val="0"/>
              </a:spcAft>
              <a:buClr>
                <a:schemeClr val="accent5"/>
              </a:buClr>
              <a:buSzPts val="2100"/>
              <a:buNone/>
              <a:defRPr sz="2800">
                <a:solidFill>
                  <a:schemeClr val="accent5"/>
                </a:solidFill>
              </a:defRPr>
            </a:lvl5pPr>
            <a:lvl6pPr lvl="5" algn="ctr">
              <a:lnSpc>
                <a:spcPct val="100000"/>
              </a:lnSpc>
              <a:spcBef>
                <a:spcPts val="0"/>
              </a:spcBef>
              <a:spcAft>
                <a:spcPts val="0"/>
              </a:spcAft>
              <a:buClr>
                <a:schemeClr val="accent5"/>
              </a:buClr>
              <a:buSzPts val="2100"/>
              <a:buNone/>
              <a:defRPr sz="2800">
                <a:solidFill>
                  <a:schemeClr val="accent5"/>
                </a:solidFill>
              </a:defRPr>
            </a:lvl6pPr>
            <a:lvl7pPr lvl="6" algn="ctr">
              <a:lnSpc>
                <a:spcPct val="100000"/>
              </a:lnSpc>
              <a:spcBef>
                <a:spcPts val="0"/>
              </a:spcBef>
              <a:spcAft>
                <a:spcPts val="0"/>
              </a:spcAft>
              <a:buClr>
                <a:schemeClr val="accent5"/>
              </a:buClr>
              <a:buSzPts val="2100"/>
              <a:buNone/>
              <a:defRPr sz="2800">
                <a:solidFill>
                  <a:schemeClr val="accent5"/>
                </a:solidFill>
              </a:defRPr>
            </a:lvl7pPr>
            <a:lvl8pPr lvl="7" algn="ctr">
              <a:lnSpc>
                <a:spcPct val="100000"/>
              </a:lnSpc>
              <a:spcBef>
                <a:spcPts val="0"/>
              </a:spcBef>
              <a:spcAft>
                <a:spcPts val="0"/>
              </a:spcAft>
              <a:buClr>
                <a:schemeClr val="accent5"/>
              </a:buClr>
              <a:buSzPts val="2100"/>
              <a:buNone/>
              <a:defRPr sz="2800">
                <a:solidFill>
                  <a:schemeClr val="accent5"/>
                </a:solidFill>
              </a:defRPr>
            </a:lvl8pPr>
            <a:lvl9pPr lvl="8" algn="ctr">
              <a:lnSpc>
                <a:spcPct val="100000"/>
              </a:lnSpc>
              <a:spcBef>
                <a:spcPts val="0"/>
              </a:spcBef>
              <a:spcAft>
                <a:spcPts val="0"/>
              </a:spcAft>
              <a:buClr>
                <a:schemeClr val="accent5"/>
              </a:buClr>
              <a:buSzPts val="2100"/>
              <a:buNone/>
              <a:defRPr sz="2800">
                <a:solidFill>
                  <a:schemeClr val="accent5"/>
                </a:solidFill>
              </a:defRPr>
            </a:lvl9pPr>
          </a:lstStyle>
          <a:p>
            <a:endParaRPr/>
          </a:p>
        </p:txBody>
      </p:sp>
      <p:sp>
        <p:nvSpPr>
          <p:cNvPr id="47" name="Google Shape;47;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8" name="Google Shape;4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428007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9"/>
        <p:cNvGrpSpPr/>
        <p:nvPr/>
      </p:nvGrpSpPr>
      <p:grpSpPr>
        <a:xfrm>
          <a:off x="0" y="0"/>
          <a:ext cx="0" cy="0"/>
          <a:chOff x="0" y="0"/>
          <a:chExt cx="0" cy="0"/>
        </a:xfrm>
      </p:grpSpPr>
      <p:sp>
        <p:nvSpPr>
          <p:cNvPr id="50" name="Google Shape;50;p10"/>
          <p:cNvSpPr txBox="1">
            <a:spLocks noGrp="1"/>
          </p:cNvSpPr>
          <p:nvPr>
            <p:ph type="body" idx="1"/>
          </p:nvPr>
        </p:nvSpPr>
        <p:spPr>
          <a:xfrm>
            <a:off x="426000" y="5644967"/>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a:endParaRPr/>
          </a:p>
        </p:txBody>
      </p:sp>
      <p:sp>
        <p:nvSpPr>
          <p:cNvPr id="51" name="Google Shape;51;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921946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2"/>
        <p:cNvGrpSpPr/>
        <p:nvPr/>
      </p:nvGrpSpPr>
      <p:grpSpPr>
        <a:xfrm>
          <a:off x="0" y="0"/>
          <a:ext cx="0" cy="0"/>
          <a:chOff x="0" y="0"/>
          <a:chExt cx="0" cy="0"/>
        </a:xfrm>
      </p:grpSpPr>
      <p:sp>
        <p:nvSpPr>
          <p:cNvPr id="53" name="Google Shape;53;p11"/>
          <p:cNvSpPr/>
          <p:nvPr/>
        </p:nvSpPr>
        <p:spPr>
          <a:xfrm>
            <a:off x="200" y="6769100"/>
            <a:ext cx="12191600" cy="888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11"/>
          <p:cNvSpPr txBox="1">
            <a:spLocks noGrp="1"/>
          </p:cNvSpPr>
          <p:nvPr>
            <p:ph type="title" hasCustomPrompt="1"/>
          </p:nvPr>
        </p:nvSpPr>
        <p:spPr>
          <a:xfrm>
            <a:off x="517200" y="1536600"/>
            <a:ext cx="11157600" cy="2051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5"/>
              </a:buClr>
              <a:buSzPts val="13000"/>
              <a:buNone/>
              <a:defRPr sz="17333">
                <a:solidFill>
                  <a:schemeClr val="accent5"/>
                </a:solidFill>
              </a:defRPr>
            </a:lvl1pPr>
            <a:lvl2pPr lvl="1" algn="ctr">
              <a:spcBef>
                <a:spcPts val="0"/>
              </a:spcBef>
              <a:spcAft>
                <a:spcPts val="0"/>
              </a:spcAft>
              <a:buClr>
                <a:schemeClr val="accent5"/>
              </a:buClr>
              <a:buSzPts val="13000"/>
              <a:buNone/>
              <a:defRPr sz="17333">
                <a:solidFill>
                  <a:schemeClr val="accent5"/>
                </a:solidFill>
              </a:defRPr>
            </a:lvl2pPr>
            <a:lvl3pPr lvl="2" algn="ctr">
              <a:spcBef>
                <a:spcPts val="0"/>
              </a:spcBef>
              <a:spcAft>
                <a:spcPts val="0"/>
              </a:spcAft>
              <a:buClr>
                <a:schemeClr val="accent5"/>
              </a:buClr>
              <a:buSzPts val="13000"/>
              <a:buNone/>
              <a:defRPr sz="17333">
                <a:solidFill>
                  <a:schemeClr val="accent5"/>
                </a:solidFill>
              </a:defRPr>
            </a:lvl3pPr>
            <a:lvl4pPr lvl="3" algn="ctr">
              <a:spcBef>
                <a:spcPts val="0"/>
              </a:spcBef>
              <a:spcAft>
                <a:spcPts val="0"/>
              </a:spcAft>
              <a:buClr>
                <a:schemeClr val="accent5"/>
              </a:buClr>
              <a:buSzPts val="13000"/>
              <a:buNone/>
              <a:defRPr sz="17333">
                <a:solidFill>
                  <a:schemeClr val="accent5"/>
                </a:solidFill>
              </a:defRPr>
            </a:lvl4pPr>
            <a:lvl5pPr lvl="4" algn="ctr">
              <a:spcBef>
                <a:spcPts val="0"/>
              </a:spcBef>
              <a:spcAft>
                <a:spcPts val="0"/>
              </a:spcAft>
              <a:buClr>
                <a:schemeClr val="accent5"/>
              </a:buClr>
              <a:buSzPts val="13000"/>
              <a:buNone/>
              <a:defRPr sz="17333">
                <a:solidFill>
                  <a:schemeClr val="accent5"/>
                </a:solidFill>
              </a:defRPr>
            </a:lvl5pPr>
            <a:lvl6pPr lvl="5" algn="ctr">
              <a:spcBef>
                <a:spcPts val="0"/>
              </a:spcBef>
              <a:spcAft>
                <a:spcPts val="0"/>
              </a:spcAft>
              <a:buClr>
                <a:schemeClr val="accent5"/>
              </a:buClr>
              <a:buSzPts val="13000"/>
              <a:buNone/>
              <a:defRPr sz="17333">
                <a:solidFill>
                  <a:schemeClr val="accent5"/>
                </a:solidFill>
              </a:defRPr>
            </a:lvl6pPr>
            <a:lvl7pPr lvl="6" algn="ctr">
              <a:spcBef>
                <a:spcPts val="0"/>
              </a:spcBef>
              <a:spcAft>
                <a:spcPts val="0"/>
              </a:spcAft>
              <a:buClr>
                <a:schemeClr val="accent5"/>
              </a:buClr>
              <a:buSzPts val="13000"/>
              <a:buNone/>
              <a:defRPr sz="17333">
                <a:solidFill>
                  <a:schemeClr val="accent5"/>
                </a:solidFill>
              </a:defRPr>
            </a:lvl7pPr>
            <a:lvl8pPr lvl="7" algn="ctr">
              <a:spcBef>
                <a:spcPts val="0"/>
              </a:spcBef>
              <a:spcAft>
                <a:spcPts val="0"/>
              </a:spcAft>
              <a:buClr>
                <a:schemeClr val="accent5"/>
              </a:buClr>
              <a:buSzPts val="13000"/>
              <a:buNone/>
              <a:defRPr sz="17333">
                <a:solidFill>
                  <a:schemeClr val="accent5"/>
                </a:solidFill>
              </a:defRPr>
            </a:lvl8pPr>
            <a:lvl9pPr lvl="8" algn="ctr">
              <a:spcBef>
                <a:spcPts val="0"/>
              </a:spcBef>
              <a:spcAft>
                <a:spcPts val="0"/>
              </a:spcAft>
              <a:buClr>
                <a:schemeClr val="accent5"/>
              </a:buClr>
              <a:buSzPts val="13000"/>
              <a:buNone/>
              <a:defRPr sz="17333">
                <a:solidFill>
                  <a:schemeClr val="accent5"/>
                </a:solidFill>
              </a:defRPr>
            </a:lvl9pPr>
          </a:lstStyle>
          <a:p>
            <a:r>
              <a:t>xx%</a:t>
            </a:r>
          </a:p>
        </p:txBody>
      </p:sp>
      <p:sp>
        <p:nvSpPr>
          <p:cNvPr id="55" name="Google Shape;55;p11"/>
          <p:cNvSpPr txBox="1">
            <a:spLocks noGrp="1"/>
          </p:cNvSpPr>
          <p:nvPr>
            <p:ph type="body" idx="1"/>
          </p:nvPr>
        </p:nvSpPr>
        <p:spPr>
          <a:xfrm>
            <a:off x="517200" y="3892600"/>
            <a:ext cx="11157600" cy="14288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5928752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28904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3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175FE61-BC6F-4EEA-80F9-4E5004DD43AD}"/>
              </a:ext>
            </a:extLst>
          </p:cNvPr>
          <p:cNvSpPr>
            <a:spLocks noGrp="1"/>
          </p:cNvSpPr>
          <p:nvPr>
            <p:ph type="pic" sz="quarter" idx="10"/>
          </p:nvPr>
        </p:nvSpPr>
        <p:spPr>
          <a:xfrm>
            <a:off x="4124473" y="0"/>
            <a:ext cx="8067527" cy="6858000"/>
          </a:xfrm>
          <a:custGeom>
            <a:avLst/>
            <a:gdLst>
              <a:gd name="connsiteX0" fmla="*/ 5939202 w 12101290"/>
              <a:gd name="connsiteY0" fmla="*/ 0 h 10287000"/>
              <a:gd name="connsiteX1" fmla="*/ 12101290 w 12101290"/>
              <a:gd name="connsiteY1" fmla="*/ 0 h 10287000"/>
              <a:gd name="connsiteX2" fmla="*/ 12101290 w 12101290"/>
              <a:gd name="connsiteY2" fmla="*/ 10287000 h 10287000"/>
              <a:gd name="connsiteX3" fmla="*/ 0 w 1210129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2101290" h="10287000">
                <a:moveTo>
                  <a:pt x="5939202" y="0"/>
                </a:moveTo>
                <a:lnTo>
                  <a:pt x="12101290" y="0"/>
                </a:lnTo>
                <a:lnTo>
                  <a:pt x="12101290"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50754952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4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ABCC14-BD52-4D43-A796-DB6992D83205}"/>
              </a:ext>
            </a:extLst>
          </p:cNvPr>
          <p:cNvSpPr>
            <a:spLocks noGrp="1"/>
          </p:cNvSpPr>
          <p:nvPr>
            <p:ph type="pic" sz="quarter" idx="10"/>
          </p:nvPr>
        </p:nvSpPr>
        <p:spPr>
          <a:xfrm>
            <a:off x="0" y="0"/>
            <a:ext cx="8041361" cy="6858000"/>
          </a:xfrm>
          <a:custGeom>
            <a:avLst/>
            <a:gdLst>
              <a:gd name="connsiteX0" fmla="*/ 0 w 12062042"/>
              <a:gd name="connsiteY0" fmla="*/ 0 h 10287000"/>
              <a:gd name="connsiteX1" fmla="*/ 4209197 w 12062042"/>
              <a:gd name="connsiteY1" fmla="*/ 0 h 10287000"/>
              <a:gd name="connsiteX2" fmla="*/ 5486400 w 12062042"/>
              <a:gd name="connsiteY2" fmla="*/ 0 h 10287000"/>
              <a:gd name="connsiteX3" fmla="*/ 12062042 w 12062042"/>
              <a:gd name="connsiteY3" fmla="*/ 0 h 10287000"/>
              <a:gd name="connsiteX4" fmla="*/ 6122841 w 12062042"/>
              <a:gd name="connsiteY4" fmla="*/ 10287000 h 10287000"/>
              <a:gd name="connsiteX5" fmla="*/ 4360985 w 12062042"/>
              <a:gd name="connsiteY5" fmla="*/ 10287000 h 10287000"/>
              <a:gd name="connsiteX6" fmla="*/ 78778 w 12062042"/>
              <a:gd name="connsiteY6" fmla="*/ 10287000 h 10287000"/>
              <a:gd name="connsiteX7" fmla="*/ 0 w 12062042"/>
              <a:gd name="connsiteY7" fmla="*/ 10287000 h 10287000"/>
              <a:gd name="connsiteX8" fmla="*/ 0 w 12062042"/>
              <a:gd name="connsiteY8" fmla="*/ 7290548 h 10287000"/>
              <a:gd name="connsiteX9" fmla="*/ 0 w 12062042"/>
              <a:gd name="connsiteY9" fmla="*/ 5676900 h 10287000"/>
              <a:gd name="connsiteX10" fmla="*/ 0 w 12062042"/>
              <a:gd name="connsiteY10" fmla="*/ 3964165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62042" h="10287000">
                <a:moveTo>
                  <a:pt x="0" y="0"/>
                </a:moveTo>
                <a:lnTo>
                  <a:pt x="4209197" y="0"/>
                </a:lnTo>
                <a:lnTo>
                  <a:pt x="5486400" y="0"/>
                </a:lnTo>
                <a:lnTo>
                  <a:pt x="12062042" y="0"/>
                </a:lnTo>
                <a:lnTo>
                  <a:pt x="6122841" y="10287000"/>
                </a:lnTo>
                <a:lnTo>
                  <a:pt x="4360985" y="10287000"/>
                </a:lnTo>
                <a:lnTo>
                  <a:pt x="78778" y="10287000"/>
                </a:lnTo>
                <a:lnTo>
                  <a:pt x="0" y="10287000"/>
                </a:lnTo>
                <a:lnTo>
                  <a:pt x="0" y="7290548"/>
                </a:lnTo>
                <a:lnTo>
                  <a:pt x="0" y="5676900"/>
                </a:lnTo>
                <a:lnTo>
                  <a:pt x="0" y="3964165"/>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63082072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5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3E14A1C-DA7C-4800-976A-D74F65CFDB2E}"/>
              </a:ext>
            </a:extLst>
          </p:cNvPr>
          <p:cNvSpPr>
            <a:spLocks noGrp="1"/>
          </p:cNvSpPr>
          <p:nvPr>
            <p:ph type="pic" sz="quarter" idx="10"/>
          </p:nvPr>
        </p:nvSpPr>
        <p:spPr>
          <a:xfrm>
            <a:off x="2972799" y="549276"/>
            <a:ext cx="6246403" cy="5759450"/>
          </a:xfrm>
          <a:custGeom>
            <a:avLst/>
            <a:gdLst>
              <a:gd name="connsiteX0" fmla="*/ 9369605 w 9369605"/>
              <a:gd name="connsiteY0" fmla="*/ 0 h 8639175"/>
              <a:gd name="connsiteX1" fmla="*/ 4381777 w 9369605"/>
              <a:gd name="connsiteY1" fmla="*/ 8639175 h 8639175"/>
              <a:gd name="connsiteX2" fmla="*/ 0 w 9369605"/>
              <a:gd name="connsiteY2" fmla="*/ 8639174 h 8639175"/>
              <a:gd name="connsiteX3" fmla="*/ 4987830 w 9369605"/>
              <a:gd name="connsiteY3" fmla="*/ 1 h 8639175"/>
            </a:gdLst>
            <a:ahLst/>
            <a:cxnLst>
              <a:cxn ang="0">
                <a:pos x="connsiteX0" y="connsiteY0"/>
              </a:cxn>
              <a:cxn ang="0">
                <a:pos x="connsiteX1" y="connsiteY1"/>
              </a:cxn>
              <a:cxn ang="0">
                <a:pos x="connsiteX2" y="connsiteY2"/>
              </a:cxn>
              <a:cxn ang="0">
                <a:pos x="connsiteX3" y="connsiteY3"/>
              </a:cxn>
            </a:cxnLst>
            <a:rect l="l" t="t" r="r" b="b"/>
            <a:pathLst>
              <a:path w="9369605" h="8639175">
                <a:moveTo>
                  <a:pt x="9369605" y="0"/>
                </a:moveTo>
                <a:lnTo>
                  <a:pt x="4381777" y="8639175"/>
                </a:lnTo>
                <a:lnTo>
                  <a:pt x="0" y="8639174"/>
                </a:lnTo>
                <a:lnTo>
                  <a:pt x="4987830" y="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77641148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0A9A6-89F0-35FB-C128-AEC3987430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5BA2B4-5B7E-D9D4-0258-0790C3BD09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A54FCD-E91D-CDF3-FAAF-0B8DDA3CEDE8}"/>
              </a:ext>
            </a:extLst>
          </p:cNvPr>
          <p:cNvSpPr>
            <a:spLocks noGrp="1"/>
          </p:cNvSpPr>
          <p:nvPr>
            <p:ph type="dt" sz="half" idx="10"/>
          </p:nvPr>
        </p:nvSpPr>
        <p:spPr/>
        <p:txBody>
          <a:bodyPr/>
          <a:lstStyle/>
          <a:p>
            <a:fld id="{99EB67D8-7663-4A32-AD07-0DBBAEDED4E1}" type="datetimeFigureOut">
              <a:rPr lang="en-GB" smtClean="0"/>
              <a:t>18/06/2023</a:t>
            </a:fld>
            <a:endParaRPr lang="en-GB"/>
          </a:p>
        </p:txBody>
      </p:sp>
      <p:sp>
        <p:nvSpPr>
          <p:cNvPr id="5" name="Footer Placeholder 4">
            <a:extLst>
              <a:ext uri="{FF2B5EF4-FFF2-40B4-BE49-F238E27FC236}">
                <a16:creationId xmlns:a16="http://schemas.microsoft.com/office/drawing/2014/main" id="{B1924E0C-0353-637F-42A5-14140F79D0C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740591-71BA-8262-179E-51F16A5240F6}"/>
              </a:ext>
            </a:extLst>
          </p:cNvPr>
          <p:cNvSpPr>
            <a:spLocks noGrp="1"/>
          </p:cNvSpPr>
          <p:nvPr>
            <p:ph type="sldNum" sz="quarter" idx="12"/>
          </p:nvPr>
        </p:nvSpPr>
        <p:spPr/>
        <p:txBody>
          <a:bodyPr/>
          <a:lstStyle/>
          <a:p>
            <a:fld id="{64976034-276B-400F-9AD1-BE44D5FEA901}" type="slidenum">
              <a:rPr lang="en-GB" smtClean="0"/>
              <a:t>‹#›</a:t>
            </a:fld>
            <a:endParaRPr lang="en-GB"/>
          </a:p>
        </p:txBody>
      </p:sp>
    </p:spTree>
    <p:extLst>
      <p:ext uri="{BB962C8B-B14F-4D97-AF65-F5344CB8AC3E}">
        <p14:creationId xmlns:p14="http://schemas.microsoft.com/office/powerpoint/2010/main" val="1796342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6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F50A2AF-28A1-4F78-9E2A-5ED6247EBE0B}"/>
              </a:ext>
            </a:extLst>
          </p:cNvPr>
          <p:cNvSpPr>
            <a:spLocks noGrp="1"/>
          </p:cNvSpPr>
          <p:nvPr>
            <p:ph type="pic" sz="quarter" idx="10"/>
          </p:nvPr>
        </p:nvSpPr>
        <p:spPr>
          <a:xfrm>
            <a:off x="877681" y="575776"/>
            <a:ext cx="6217663" cy="5732950"/>
          </a:xfrm>
          <a:custGeom>
            <a:avLst/>
            <a:gdLst>
              <a:gd name="connsiteX0" fmla="*/ 9326495 w 9326495"/>
              <a:gd name="connsiteY0" fmla="*/ 0 h 8599425"/>
              <a:gd name="connsiteX1" fmla="*/ 4361617 w 9326495"/>
              <a:gd name="connsiteY1" fmla="*/ 8599425 h 8599425"/>
              <a:gd name="connsiteX2" fmla="*/ 0 w 9326495"/>
              <a:gd name="connsiteY2" fmla="*/ 8599424 h 8599425"/>
              <a:gd name="connsiteX3" fmla="*/ 4964881 w 9326495"/>
              <a:gd name="connsiteY3" fmla="*/ 1 h 8599425"/>
            </a:gdLst>
            <a:ahLst/>
            <a:cxnLst>
              <a:cxn ang="0">
                <a:pos x="connsiteX0" y="connsiteY0"/>
              </a:cxn>
              <a:cxn ang="0">
                <a:pos x="connsiteX1" y="connsiteY1"/>
              </a:cxn>
              <a:cxn ang="0">
                <a:pos x="connsiteX2" y="connsiteY2"/>
              </a:cxn>
              <a:cxn ang="0">
                <a:pos x="connsiteX3" y="connsiteY3"/>
              </a:cxn>
            </a:cxnLst>
            <a:rect l="l" t="t" r="r" b="b"/>
            <a:pathLst>
              <a:path w="9326495" h="8599425">
                <a:moveTo>
                  <a:pt x="9326495" y="0"/>
                </a:moveTo>
                <a:lnTo>
                  <a:pt x="4361617" y="8599425"/>
                </a:lnTo>
                <a:lnTo>
                  <a:pt x="0" y="8599424"/>
                </a:lnTo>
                <a:lnTo>
                  <a:pt x="4964881" y="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36911653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7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A5F6A5A9-D018-4095-BF62-401C8EE790BA}"/>
              </a:ext>
            </a:extLst>
          </p:cNvPr>
          <p:cNvSpPr>
            <a:spLocks noGrp="1"/>
          </p:cNvSpPr>
          <p:nvPr>
            <p:ph type="pic" sz="quarter" idx="11"/>
          </p:nvPr>
        </p:nvSpPr>
        <p:spPr>
          <a:xfrm>
            <a:off x="6592898" y="2260600"/>
            <a:ext cx="5206529" cy="4597400"/>
          </a:xfrm>
          <a:custGeom>
            <a:avLst/>
            <a:gdLst>
              <a:gd name="connsiteX0" fmla="*/ 3981464 w 7809794"/>
              <a:gd name="connsiteY0" fmla="*/ 0 h 6896100"/>
              <a:gd name="connsiteX1" fmla="*/ 7809794 w 7809794"/>
              <a:gd name="connsiteY1" fmla="*/ 0 h 6896100"/>
              <a:gd name="connsiteX2" fmla="*/ 3828328 w 7809794"/>
              <a:gd name="connsiteY2" fmla="*/ 6896100 h 6896100"/>
              <a:gd name="connsiteX3" fmla="*/ 0 w 7809794"/>
              <a:gd name="connsiteY3" fmla="*/ 6896100 h 6896100"/>
            </a:gdLst>
            <a:ahLst/>
            <a:cxnLst>
              <a:cxn ang="0">
                <a:pos x="connsiteX0" y="connsiteY0"/>
              </a:cxn>
              <a:cxn ang="0">
                <a:pos x="connsiteX1" y="connsiteY1"/>
              </a:cxn>
              <a:cxn ang="0">
                <a:pos x="connsiteX2" y="connsiteY2"/>
              </a:cxn>
              <a:cxn ang="0">
                <a:pos x="connsiteX3" y="connsiteY3"/>
              </a:cxn>
            </a:cxnLst>
            <a:rect l="l" t="t" r="r" b="b"/>
            <a:pathLst>
              <a:path w="7809794" h="6896100">
                <a:moveTo>
                  <a:pt x="3981464" y="0"/>
                </a:moveTo>
                <a:lnTo>
                  <a:pt x="7809794" y="0"/>
                </a:lnTo>
                <a:lnTo>
                  <a:pt x="3828328" y="6896100"/>
                </a:lnTo>
                <a:lnTo>
                  <a:pt x="0" y="6896100"/>
                </a:lnTo>
                <a:close/>
              </a:path>
            </a:pathLst>
          </a:custGeom>
          <a:solidFill>
            <a:schemeClr val="bg1">
              <a:lumMod val="7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42C78FAE-E426-4966-BBE8-3F5F5FD615A4}"/>
              </a:ext>
            </a:extLst>
          </p:cNvPr>
          <p:cNvSpPr>
            <a:spLocks noGrp="1"/>
          </p:cNvSpPr>
          <p:nvPr>
            <p:ph type="pic" sz="quarter" idx="10"/>
          </p:nvPr>
        </p:nvSpPr>
        <p:spPr>
          <a:xfrm>
            <a:off x="5207635" y="0"/>
            <a:ext cx="5206529" cy="4597400"/>
          </a:xfrm>
          <a:custGeom>
            <a:avLst/>
            <a:gdLst>
              <a:gd name="connsiteX0" fmla="*/ 3981463 w 7809793"/>
              <a:gd name="connsiteY0" fmla="*/ 0 h 6896100"/>
              <a:gd name="connsiteX1" fmla="*/ 7809793 w 7809793"/>
              <a:gd name="connsiteY1" fmla="*/ 0 h 6896100"/>
              <a:gd name="connsiteX2" fmla="*/ 3828327 w 7809793"/>
              <a:gd name="connsiteY2" fmla="*/ 6896100 h 6896100"/>
              <a:gd name="connsiteX3" fmla="*/ 0 w 7809793"/>
              <a:gd name="connsiteY3" fmla="*/ 6896100 h 6896100"/>
            </a:gdLst>
            <a:ahLst/>
            <a:cxnLst>
              <a:cxn ang="0">
                <a:pos x="connsiteX0" y="connsiteY0"/>
              </a:cxn>
              <a:cxn ang="0">
                <a:pos x="connsiteX1" y="connsiteY1"/>
              </a:cxn>
              <a:cxn ang="0">
                <a:pos x="connsiteX2" y="connsiteY2"/>
              </a:cxn>
              <a:cxn ang="0">
                <a:pos x="connsiteX3" y="connsiteY3"/>
              </a:cxn>
            </a:cxnLst>
            <a:rect l="l" t="t" r="r" b="b"/>
            <a:pathLst>
              <a:path w="7809793" h="6896100">
                <a:moveTo>
                  <a:pt x="3981463" y="0"/>
                </a:moveTo>
                <a:lnTo>
                  <a:pt x="7809793" y="0"/>
                </a:lnTo>
                <a:lnTo>
                  <a:pt x="3828327" y="6896100"/>
                </a:lnTo>
                <a:lnTo>
                  <a:pt x="0" y="68961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616431601"/>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8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661170F-6DD0-43FF-889D-AF16B04B890D}"/>
              </a:ext>
            </a:extLst>
          </p:cNvPr>
          <p:cNvSpPr>
            <a:spLocks noGrp="1"/>
          </p:cNvSpPr>
          <p:nvPr>
            <p:ph type="pic" sz="quarter" idx="11"/>
          </p:nvPr>
        </p:nvSpPr>
        <p:spPr>
          <a:xfrm>
            <a:off x="1728884" y="2260600"/>
            <a:ext cx="5206529" cy="4597400"/>
          </a:xfrm>
          <a:custGeom>
            <a:avLst/>
            <a:gdLst>
              <a:gd name="connsiteX0" fmla="*/ 3981464 w 7809794"/>
              <a:gd name="connsiteY0" fmla="*/ 0 h 6896100"/>
              <a:gd name="connsiteX1" fmla="*/ 7809794 w 7809794"/>
              <a:gd name="connsiteY1" fmla="*/ 0 h 6896100"/>
              <a:gd name="connsiteX2" fmla="*/ 3828328 w 7809794"/>
              <a:gd name="connsiteY2" fmla="*/ 6896100 h 6896100"/>
              <a:gd name="connsiteX3" fmla="*/ 0 w 7809794"/>
              <a:gd name="connsiteY3" fmla="*/ 6896100 h 6896100"/>
            </a:gdLst>
            <a:ahLst/>
            <a:cxnLst>
              <a:cxn ang="0">
                <a:pos x="connsiteX0" y="connsiteY0"/>
              </a:cxn>
              <a:cxn ang="0">
                <a:pos x="connsiteX1" y="connsiteY1"/>
              </a:cxn>
              <a:cxn ang="0">
                <a:pos x="connsiteX2" y="connsiteY2"/>
              </a:cxn>
              <a:cxn ang="0">
                <a:pos x="connsiteX3" y="connsiteY3"/>
              </a:cxn>
            </a:cxnLst>
            <a:rect l="l" t="t" r="r" b="b"/>
            <a:pathLst>
              <a:path w="7809794" h="6896100">
                <a:moveTo>
                  <a:pt x="3981464" y="0"/>
                </a:moveTo>
                <a:lnTo>
                  <a:pt x="7809794" y="0"/>
                </a:lnTo>
                <a:lnTo>
                  <a:pt x="3828328" y="6896100"/>
                </a:lnTo>
                <a:lnTo>
                  <a:pt x="0" y="6896100"/>
                </a:lnTo>
                <a:close/>
              </a:path>
            </a:pathLst>
          </a:custGeom>
          <a:solidFill>
            <a:schemeClr val="bg1">
              <a:lumMod val="7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1D9196ED-95BF-456B-A542-C00B3E34940A}"/>
              </a:ext>
            </a:extLst>
          </p:cNvPr>
          <p:cNvSpPr>
            <a:spLocks noGrp="1"/>
          </p:cNvSpPr>
          <p:nvPr>
            <p:ph type="pic" sz="quarter" idx="10"/>
          </p:nvPr>
        </p:nvSpPr>
        <p:spPr>
          <a:xfrm>
            <a:off x="343620" y="0"/>
            <a:ext cx="5206529" cy="4597400"/>
          </a:xfrm>
          <a:custGeom>
            <a:avLst/>
            <a:gdLst>
              <a:gd name="connsiteX0" fmla="*/ 3981464 w 7809794"/>
              <a:gd name="connsiteY0" fmla="*/ 0 h 6896100"/>
              <a:gd name="connsiteX1" fmla="*/ 7809794 w 7809794"/>
              <a:gd name="connsiteY1" fmla="*/ 0 h 6896100"/>
              <a:gd name="connsiteX2" fmla="*/ 3828328 w 7809794"/>
              <a:gd name="connsiteY2" fmla="*/ 6896100 h 6896100"/>
              <a:gd name="connsiteX3" fmla="*/ 0 w 7809794"/>
              <a:gd name="connsiteY3" fmla="*/ 6896100 h 6896100"/>
            </a:gdLst>
            <a:ahLst/>
            <a:cxnLst>
              <a:cxn ang="0">
                <a:pos x="connsiteX0" y="connsiteY0"/>
              </a:cxn>
              <a:cxn ang="0">
                <a:pos x="connsiteX1" y="connsiteY1"/>
              </a:cxn>
              <a:cxn ang="0">
                <a:pos x="connsiteX2" y="connsiteY2"/>
              </a:cxn>
              <a:cxn ang="0">
                <a:pos x="connsiteX3" y="connsiteY3"/>
              </a:cxn>
            </a:cxnLst>
            <a:rect l="l" t="t" r="r" b="b"/>
            <a:pathLst>
              <a:path w="7809794" h="6896100">
                <a:moveTo>
                  <a:pt x="3981464" y="0"/>
                </a:moveTo>
                <a:lnTo>
                  <a:pt x="7809794" y="0"/>
                </a:lnTo>
                <a:lnTo>
                  <a:pt x="3828328" y="6896100"/>
                </a:lnTo>
                <a:lnTo>
                  <a:pt x="0" y="68961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82675117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9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7A1F586-4EB3-41FD-9EED-DAA52A85823F}"/>
              </a:ext>
            </a:extLst>
          </p:cNvPr>
          <p:cNvSpPr>
            <a:spLocks noGrp="1"/>
          </p:cNvSpPr>
          <p:nvPr>
            <p:ph type="pic" sz="quarter" idx="11"/>
          </p:nvPr>
        </p:nvSpPr>
        <p:spPr>
          <a:xfrm>
            <a:off x="4185369" y="2260600"/>
            <a:ext cx="5206529" cy="4597400"/>
          </a:xfrm>
          <a:custGeom>
            <a:avLst/>
            <a:gdLst>
              <a:gd name="connsiteX0" fmla="*/ 3981463 w 7809793"/>
              <a:gd name="connsiteY0" fmla="*/ 0 h 6896100"/>
              <a:gd name="connsiteX1" fmla="*/ 7809793 w 7809793"/>
              <a:gd name="connsiteY1" fmla="*/ 0 h 6896100"/>
              <a:gd name="connsiteX2" fmla="*/ 3828327 w 7809793"/>
              <a:gd name="connsiteY2" fmla="*/ 6896100 h 6896100"/>
              <a:gd name="connsiteX3" fmla="*/ 0 w 7809793"/>
              <a:gd name="connsiteY3" fmla="*/ 6896100 h 6896100"/>
            </a:gdLst>
            <a:ahLst/>
            <a:cxnLst>
              <a:cxn ang="0">
                <a:pos x="connsiteX0" y="connsiteY0"/>
              </a:cxn>
              <a:cxn ang="0">
                <a:pos x="connsiteX1" y="connsiteY1"/>
              </a:cxn>
              <a:cxn ang="0">
                <a:pos x="connsiteX2" y="connsiteY2"/>
              </a:cxn>
              <a:cxn ang="0">
                <a:pos x="connsiteX3" y="connsiteY3"/>
              </a:cxn>
            </a:cxnLst>
            <a:rect l="l" t="t" r="r" b="b"/>
            <a:pathLst>
              <a:path w="7809793" h="6896100">
                <a:moveTo>
                  <a:pt x="3981463" y="0"/>
                </a:moveTo>
                <a:lnTo>
                  <a:pt x="7809793" y="0"/>
                </a:lnTo>
                <a:lnTo>
                  <a:pt x="3828327" y="6896100"/>
                </a:lnTo>
                <a:lnTo>
                  <a:pt x="0" y="6896100"/>
                </a:lnTo>
                <a:close/>
              </a:path>
            </a:pathLst>
          </a:custGeom>
          <a:solidFill>
            <a:schemeClr val="bg1">
              <a:lumMod val="7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64641A8C-A80E-4971-9AA4-1045C9BBF33C}"/>
              </a:ext>
            </a:extLst>
          </p:cNvPr>
          <p:cNvSpPr>
            <a:spLocks noGrp="1"/>
          </p:cNvSpPr>
          <p:nvPr>
            <p:ph type="pic" sz="quarter" idx="10"/>
          </p:nvPr>
        </p:nvSpPr>
        <p:spPr>
          <a:xfrm>
            <a:off x="2800104" y="0"/>
            <a:ext cx="5206529" cy="4597400"/>
          </a:xfrm>
          <a:custGeom>
            <a:avLst/>
            <a:gdLst>
              <a:gd name="connsiteX0" fmla="*/ 3981464 w 7809794"/>
              <a:gd name="connsiteY0" fmla="*/ 0 h 6896100"/>
              <a:gd name="connsiteX1" fmla="*/ 7809794 w 7809794"/>
              <a:gd name="connsiteY1" fmla="*/ 0 h 6896100"/>
              <a:gd name="connsiteX2" fmla="*/ 3828329 w 7809794"/>
              <a:gd name="connsiteY2" fmla="*/ 6896100 h 6896100"/>
              <a:gd name="connsiteX3" fmla="*/ 0 w 7809794"/>
              <a:gd name="connsiteY3" fmla="*/ 6896100 h 6896100"/>
            </a:gdLst>
            <a:ahLst/>
            <a:cxnLst>
              <a:cxn ang="0">
                <a:pos x="connsiteX0" y="connsiteY0"/>
              </a:cxn>
              <a:cxn ang="0">
                <a:pos x="connsiteX1" y="connsiteY1"/>
              </a:cxn>
              <a:cxn ang="0">
                <a:pos x="connsiteX2" y="connsiteY2"/>
              </a:cxn>
              <a:cxn ang="0">
                <a:pos x="connsiteX3" y="connsiteY3"/>
              </a:cxn>
            </a:cxnLst>
            <a:rect l="l" t="t" r="r" b="b"/>
            <a:pathLst>
              <a:path w="7809794" h="6896100">
                <a:moveTo>
                  <a:pt x="3981464" y="0"/>
                </a:moveTo>
                <a:lnTo>
                  <a:pt x="7809794" y="0"/>
                </a:lnTo>
                <a:lnTo>
                  <a:pt x="3828329" y="6896100"/>
                </a:lnTo>
                <a:lnTo>
                  <a:pt x="0" y="68961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99558078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1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F4A414E-57BC-4E98-AA1A-3D3C8FFE09AD}"/>
              </a:ext>
            </a:extLst>
          </p:cNvPr>
          <p:cNvSpPr>
            <a:spLocks noGrp="1"/>
          </p:cNvSpPr>
          <p:nvPr>
            <p:ph type="pic" sz="quarter" idx="10"/>
          </p:nvPr>
        </p:nvSpPr>
        <p:spPr>
          <a:xfrm>
            <a:off x="4150639" y="0"/>
            <a:ext cx="8041361" cy="6858000"/>
          </a:xfrm>
          <a:custGeom>
            <a:avLst/>
            <a:gdLst>
              <a:gd name="connsiteX0" fmla="*/ 5939201 w 12062042"/>
              <a:gd name="connsiteY0" fmla="*/ 0 h 10287000"/>
              <a:gd name="connsiteX1" fmla="*/ 7701057 w 12062042"/>
              <a:gd name="connsiteY1" fmla="*/ 0 h 10287000"/>
              <a:gd name="connsiteX2" fmla="*/ 11983264 w 12062042"/>
              <a:gd name="connsiteY2" fmla="*/ 0 h 10287000"/>
              <a:gd name="connsiteX3" fmla="*/ 12062042 w 12062042"/>
              <a:gd name="connsiteY3" fmla="*/ 0 h 10287000"/>
              <a:gd name="connsiteX4" fmla="*/ 12062042 w 12062042"/>
              <a:gd name="connsiteY4" fmla="*/ 1638300 h 10287000"/>
              <a:gd name="connsiteX5" fmla="*/ 12062042 w 12062042"/>
              <a:gd name="connsiteY5" fmla="*/ 2996452 h 10287000"/>
              <a:gd name="connsiteX6" fmla="*/ 12062042 w 12062042"/>
              <a:gd name="connsiteY6" fmla="*/ 6322835 h 10287000"/>
              <a:gd name="connsiteX7" fmla="*/ 12062042 w 12062042"/>
              <a:gd name="connsiteY7" fmla="*/ 10287000 h 10287000"/>
              <a:gd name="connsiteX8" fmla="*/ 7852845 w 12062042"/>
              <a:gd name="connsiteY8" fmla="*/ 10287000 h 10287000"/>
              <a:gd name="connsiteX9" fmla="*/ 7349365 w 12062042"/>
              <a:gd name="connsiteY9" fmla="*/ 10287000 h 10287000"/>
              <a:gd name="connsiteX10" fmla="*/ 0 w 12062042"/>
              <a:gd name="connsiteY10"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062042" h="10287000">
                <a:moveTo>
                  <a:pt x="5939201" y="0"/>
                </a:moveTo>
                <a:lnTo>
                  <a:pt x="7701057" y="0"/>
                </a:lnTo>
                <a:lnTo>
                  <a:pt x="11983264" y="0"/>
                </a:lnTo>
                <a:lnTo>
                  <a:pt x="12062042" y="0"/>
                </a:lnTo>
                <a:lnTo>
                  <a:pt x="12062042" y="1638300"/>
                </a:lnTo>
                <a:lnTo>
                  <a:pt x="12062042" y="2996452"/>
                </a:lnTo>
                <a:lnTo>
                  <a:pt x="12062042" y="6322835"/>
                </a:lnTo>
                <a:lnTo>
                  <a:pt x="12062042" y="10287000"/>
                </a:lnTo>
                <a:lnTo>
                  <a:pt x="7852845" y="10287000"/>
                </a:lnTo>
                <a:lnTo>
                  <a:pt x="7349365"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8640966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2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90B67D5-DB6E-4059-8336-2E794A892FC0}"/>
              </a:ext>
            </a:extLst>
          </p:cNvPr>
          <p:cNvSpPr>
            <a:spLocks noGrp="1"/>
          </p:cNvSpPr>
          <p:nvPr>
            <p:ph type="pic" sz="quarter" idx="11"/>
          </p:nvPr>
        </p:nvSpPr>
        <p:spPr>
          <a:xfrm>
            <a:off x="969909" y="0"/>
            <a:ext cx="7095137" cy="6858000"/>
          </a:xfrm>
          <a:custGeom>
            <a:avLst/>
            <a:gdLst>
              <a:gd name="connsiteX0" fmla="*/ 5939201 w 10642706"/>
              <a:gd name="connsiteY0" fmla="*/ 0 h 10287000"/>
              <a:gd name="connsiteX1" fmla="*/ 10642706 w 10642706"/>
              <a:gd name="connsiteY1" fmla="*/ 0 h 10287000"/>
              <a:gd name="connsiteX2" fmla="*/ 4703506 w 10642706"/>
              <a:gd name="connsiteY2" fmla="*/ 10287000 h 10287000"/>
              <a:gd name="connsiteX3" fmla="*/ 0 w 1064270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0642706" h="10287000">
                <a:moveTo>
                  <a:pt x="5939201" y="0"/>
                </a:moveTo>
                <a:lnTo>
                  <a:pt x="10642706" y="0"/>
                </a:lnTo>
                <a:lnTo>
                  <a:pt x="4703506" y="10287000"/>
                </a:lnTo>
                <a:lnTo>
                  <a:pt x="0" y="10287000"/>
                </a:lnTo>
                <a:close/>
              </a:path>
            </a:pathLst>
          </a:custGeom>
          <a:solidFill>
            <a:schemeClr val="bg1">
              <a:lumMod val="7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2B088697-8889-41E4-B1D1-97ABB7C56824}"/>
              </a:ext>
            </a:extLst>
          </p:cNvPr>
          <p:cNvSpPr>
            <a:spLocks noGrp="1"/>
          </p:cNvSpPr>
          <p:nvPr>
            <p:ph type="pic" sz="quarter" idx="10"/>
          </p:nvPr>
        </p:nvSpPr>
        <p:spPr>
          <a:xfrm>
            <a:off x="1" y="0"/>
            <a:ext cx="4823790" cy="6858000"/>
          </a:xfrm>
          <a:custGeom>
            <a:avLst/>
            <a:gdLst>
              <a:gd name="connsiteX0" fmla="*/ 2439721 w 7235685"/>
              <a:gd name="connsiteY0" fmla="*/ 0 h 10287000"/>
              <a:gd name="connsiteX1" fmla="*/ 7235685 w 7235685"/>
              <a:gd name="connsiteY1" fmla="*/ 0 h 10287000"/>
              <a:gd name="connsiteX2" fmla="*/ 1296482 w 7235685"/>
              <a:gd name="connsiteY2" fmla="*/ 10287000 h 10287000"/>
              <a:gd name="connsiteX3" fmla="*/ 0 w 7235685"/>
              <a:gd name="connsiteY3" fmla="*/ 10287000 h 10287000"/>
              <a:gd name="connsiteX4" fmla="*/ 0 w 7235685"/>
              <a:gd name="connsiteY4" fmla="*/ 4225721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685" h="10287000">
                <a:moveTo>
                  <a:pt x="2439721" y="0"/>
                </a:moveTo>
                <a:lnTo>
                  <a:pt x="7235685" y="0"/>
                </a:lnTo>
                <a:lnTo>
                  <a:pt x="1296482" y="10287000"/>
                </a:lnTo>
                <a:lnTo>
                  <a:pt x="0" y="10287000"/>
                </a:lnTo>
                <a:lnTo>
                  <a:pt x="0" y="422572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1919437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3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36386BA-06D1-41AA-A107-D34D840AE2D4}"/>
              </a:ext>
            </a:extLst>
          </p:cNvPr>
          <p:cNvSpPr>
            <a:spLocks noGrp="1"/>
          </p:cNvSpPr>
          <p:nvPr>
            <p:ph type="pic" sz="quarter" idx="11"/>
          </p:nvPr>
        </p:nvSpPr>
        <p:spPr>
          <a:xfrm>
            <a:off x="7368211" y="0"/>
            <a:ext cx="4823789" cy="6858000"/>
          </a:xfrm>
          <a:custGeom>
            <a:avLst/>
            <a:gdLst>
              <a:gd name="connsiteX0" fmla="*/ 5939204 w 7235684"/>
              <a:gd name="connsiteY0" fmla="*/ 0 h 10287000"/>
              <a:gd name="connsiteX1" fmla="*/ 7235684 w 7235684"/>
              <a:gd name="connsiteY1" fmla="*/ 0 h 10287000"/>
              <a:gd name="connsiteX2" fmla="*/ 7235684 w 7235684"/>
              <a:gd name="connsiteY2" fmla="*/ 6061279 h 10287000"/>
              <a:gd name="connsiteX3" fmla="*/ 4795964 w 7235684"/>
              <a:gd name="connsiteY3" fmla="*/ 10287000 h 10287000"/>
              <a:gd name="connsiteX4" fmla="*/ 0 w 7235684"/>
              <a:gd name="connsiteY4" fmla="*/ 1028700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35684" h="10287000">
                <a:moveTo>
                  <a:pt x="5939204" y="0"/>
                </a:moveTo>
                <a:lnTo>
                  <a:pt x="7235684" y="0"/>
                </a:lnTo>
                <a:lnTo>
                  <a:pt x="7235684" y="6061279"/>
                </a:lnTo>
                <a:lnTo>
                  <a:pt x="4795964" y="10287000"/>
                </a:lnTo>
                <a:lnTo>
                  <a:pt x="0" y="10287000"/>
                </a:lnTo>
                <a:close/>
              </a:path>
            </a:pathLst>
          </a:custGeom>
          <a:solidFill>
            <a:schemeClr val="bg1">
              <a:lumMod val="7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927F6B62-A682-43EE-9C96-4EAEA8EB74A5}"/>
              </a:ext>
            </a:extLst>
          </p:cNvPr>
          <p:cNvSpPr>
            <a:spLocks noGrp="1"/>
          </p:cNvSpPr>
          <p:nvPr>
            <p:ph type="pic" sz="quarter" idx="10"/>
          </p:nvPr>
        </p:nvSpPr>
        <p:spPr>
          <a:xfrm>
            <a:off x="4126955" y="0"/>
            <a:ext cx="7095137" cy="6858000"/>
          </a:xfrm>
          <a:custGeom>
            <a:avLst/>
            <a:gdLst>
              <a:gd name="connsiteX0" fmla="*/ 5939200 w 10642706"/>
              <a:gd name="connsiteY0" fmla="*/ 0 h 10287000"/>
              <a:gd name="connsiteX1" fmla="*/ 10642706 w 10642706"/>
              <a:gd name="connsiteY1" fmla="*/ 0 h 10287000"/>
              <a:gd name="connsiteX2" fmla="*/ 4703505 w 10642706"/>
              <a:gd name="connsiteY2" fmla="*/ 10287000 h 10287000"/>
              <a:gd name="connsiteX3" fmla="*/ 0 w 1064270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0642706" h="10287000">
                <a:moveTo>
                  <a:pt x="5939200" y="0"/>
                </a:moveTo>
                <a:lnTo>
                  <a:pt x="10642706" y="0"/>
                </a:lnTo>
                <a:lnTo>
                  <a:pt x="4703505"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355344101"/>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74_3-Conten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0B32EDBF-50D0-4B3A-9553-C6A0477F3F13}"/>
              </a:ext>
            </a:extLst>
          </p:cNvPr>
          <p:cNvSpPr>
            <a:spLocks noGrp="1"/>
          </p:cNvSpPr>
          <p:nvPr>
            <p:ph type="pic" sz="quarter" idx="13"/>
          </p:nvPr>
        </p:nvSpPr>
        <p:spPr>
          <a:xfrm>
            <a:off x="7418505" y="0"/>
            <a:ext cx="4773495" cy="6858000"/>
          </a:xfrm>
          <a:custGeom>
            <a:avLst/>
            <a:gdLst>
              <a:gd name="connsiteX0" fmla="*/ 5939202 w 7160242"/>
              <a:gd name="connsiteY0" fmla="*/ 0 h 10287000"/>
              <a:gd name="connsiteX1" fmla="*/ 7160242 w 7160242"/>
              <a:gd name="connsiteY1" fmla="*/ 0 h 10287000"/>
              <a:gd name="connsiteX2" fmla="*/ 7160242 w 7160242"/>
              <a:gd name="connsiteY2" fmla="*/ 6050888 h 10287000"/>
              <a:gd name="connsiteX3" fmla="*/ 4714522 w 7160242"/>
              <a:gd name="connsiteY3" fmla="*/ 10287000 h 10287000"/>
              <a:gd name="connsiteX4" fmla="*/ 0 w 7160242"/>
              <a:gd name="connsiteY4" fmla="*/ 1028700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0242" h="10287000">
                <a:moveTo>
                  <a:pt x="5939202" y="0"/>
                </a:moveTo>
                <a:lnTo>
                  <a:pt x="7160242" y="0"/>
                </a:lnTo>
                <a:lnTo>
                  <a:pt x="7160242" y="6050888"/>
                </a:lnTo>
                <a:lnTo>
                  <a:pt x="4714522" y="10287000"/>
                </a:lnTo>
                <a:lnTo>
                  <a:pt x="0" y="10287000"/>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561AC0EA-F0CD-4B93-A92B-E23CCB602CF1}"/>
              </a:ext>
            </a:extLst>
          </p:cNvPr>
          <p:cNvSpPr>
            <a:spLocks noGrp="1"/>
          </p:cNvSpPr>
          <p:nvPr>
            <p:ph type="pic" sz="quarter" idx="12"/>
          </p:nvPr>
        </p:nvSpPr>
        <p:spPr>
          <a:xfrm>
            <a:off x="4169904" y="0"/>
            <a:ext cx="7102483" cy="6858000"/>
          </a:xfrm>
          <a:custGeom>
            <a:avLst/>
            <a:gdLst>
              <a:gd name="connsiteX0" fmla="*/ 5939202 w 10653724"/>
              <a:gd name="connsiteY0" fmla="*/ 0 h 10287000"/>
              <a:gd name="connsiteX1" fmla="*/ 10653724 w 10653724"/>
              <a:gd name="connsiteY1" fmla="*/ 0 h 10287000"/>
              <a:gd name="connsiteX2" fmla="*/ 4714522 w 10653724"/>
              <a:gd name="connsiteY2" fmla="*/ 10287000 h 10287000"/>
              <a:gd name="connsiteX3" fmla="*/ 0 w 10653724"/>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0653724" h="10287000">
                <a:moveTo>
                  <a:pt x="5939202" y="0"/>
                </a:moveTo>
                <a:lnTo>
                  <a:pt x="10653724" y="0"/>
                </a:lnTo>
                <a:lnTo>
                  <a:pt x="4714522" y="10287000"/>
                </a:lnTo>
                <a:lnTo>
                  <a:pt x="0" y="10287000"/>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C96957D4-993A-4AE9-923B-0FCC2EDB0571}"/>
              </a:ext>
            </a:extLst>
          </p:cNvPr>
          <p:cNvSpPr>
            <a:spLocks noGrp="1"/>
          </p:cNvSpPr>
          <p:nvPr>
            <p:ph type="pic" sz="quarter" idx="11"/>
          </p:nvPr>
        </p:nvSpPr>
        <p:spPr>
          <a:xfrm>
            <a:off x="921302" y="0"/>
            <a:ext cx="7102483" cy="6858000"/>
          </a:xfrm>
          <a:custGeom>
            <a:avLst/>
            <a:gdLst>
              <a:gd name="connsiteX0" fmla="*/ 5939202 w 10653724"/>
              <a:gd name="connsiteY0" fmla="*/ 0 h 10287000"/>
              <a:gd name="connsiteX1" fmla="*/ 10653724 w 10653724"/>
              <a:gd name="connsiteY1" fmla="*/ 0 h 10287000"/>
              <a:gd name="connsiteX2" fmla="*/ 4714523 w 10653724"/>
              <a:gd name="connsiteY2" fmla="*/ 10287000 h 10287000"/>
              <a:gd name="connsiteX3" fmla="*/ 0 w 10653724"/>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0653724" h="10287000">
                <a:moveTo>
                  <a:pt x="5939202" y="0"/>
                </a:moveTo>
                <a:lnTo>
                  <a:pt x="10653724" y="0"/>
                </a:lnTo>
                <a:lnTo>
                  <a:pt x="4714523" y="10287000"/>
                </a:lnTo>
                <a:lnTo>
                  <a:pt x="0" y="10287000"/>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8A3C3298-C0BE-4431-97C1-53219BDABD53}"/>
              </a:ext>
            </a:extLst>
          </p:cNvPr>
          <p:cNvSpPr>
            <a:spLocks noGrp="1"/>
          </p:cNvSpPr>
          <p:nvPr>
            <p:ph type="pic" sz="quarter" idx="10"/>
          </p:nvPr>
        </p:nvSpPr>
        <p:spPr>
          <a:xfrm>
            <a:off x="1" y="0"/>
            <a:ext cx="4775183" cy="6858000"/>
          </a:xfrm>
          <a:custGeom>
            <a:avLst/>
            <a:gdLst>
              <a:gd name="connsiteX0" fmla="*/ 2448253 w 7162775"/>
              <a:gd name="connsiteY0" fmla="*/ 0 h 10287000"/>
              <a:gd name="connsiteX1" fmla="*/ 7162775 w 7162775"/>
              <a:gd name="connsiteY1" fmla="*/ 0 h 10287000"/>
              <a:gd name="connsiteX2" fmla="*/ 1223573 w 7162775"/>
              <a:gd name="connsiteY2" fmla="*/ 10287000 h 10287000"/>
              <a:gd name="connsiteX3" fmla="*/ 0 w 7162775"/>
              <a:gd name="connsiteY3" fmla="*/ 10287000 h 10287000"/>
              <a:gd name="connsiteX4" fmla="*/ 0 w 7162775"/>
              <a:gd name="connsiteY4" fmla="*/ 4240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2775" h="10287000">
                <a:moveTo>
                  <a:pt x="2448253" y="0"/>
                </a:moveTo>
                <a:lnTo>
                  <a:pt x="7162775" y="0"/>
                </a:lnTo>
                <a:lnTo>
                  <a:pt x="1223573" y="10287000"/>
                </a:lnTo>
                <a:lnTo>
                  <a:pt x="0" y="10287000"/>
                </a:lnTo>
                <a:lnTo>
                  <a:pt x="0" y="4240499"/>
                </a:lnTo>
                <a:close/>
              </a:path>
            </a:pathLst>
          </a:custGeom>
          <a:solidFill>
            <a:schemeClr val="bg1">
              <a:lumMod val="75000"/>
            </a:schemeClr>
          </a:solidFill>
        </p:spPr>
        <p:txBody>
          <a:bodyPr wrap="square">
            <a:noAutofit/>
          </a:bodyPr>
          <a:lstStyle/>
          <a:p>
            <a:endParaRPr lang="en-US" dirty="0"/>
          </a:p>
        </p:txBody>
      </p:sp>
    </p:spTree>
    <p:extLst>
      <p:ext uri="{BB962C8B-B14F-4D97-AF65-F5344CB8AC3E}">
        <p14:creationId xmlns:p14="http://schemas.microsoft.com/office/powerpoint/2010/main" val="162606542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5_3-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3BD72C9-D4AD-4C82-957E-A8A223BE05BB}"/>
              </a:ext>
            </a:extLst>
          </p:cNvPr>
          <p:cNvSpPr>
            <a:spLocks noGrp="1"/>
          </p:cNvSpPr>
          <p:nvPr>
            <p:ph type="pic" sz="quarter" idx="10"/>
          </p:nvPr>
        </p:nvSpPr>
        <p:spPr>
          <a:xfrm>
            <a:off x="845860" y="0"/>
            <a:ext cx="6255047" cy="4521200"/>
          </a:xfrm>
          <a:custGeom>
            <a:avLst/>
            <a:gdLst>
              <a:gd name="connsiteX0" fmla="*/ 3915474 w 9382571"/>
              <a:gd name="connsiteY0" fmla="*/ 0 h 6781800"/>
              <a:gd name="connsiteX1" fmla="*/ 9382571 w 9382571"/>
              <a:gd name="connsiteY1" fmla="*/ 0 h 6781800"/>
              <a:gd name="connsiteX2" fmla="*/ 5467099 w 9382571"/>
              <a:gd name="connsiteY2" fmla="*/ 6781800 h 6781800"/>
              <a:gd name="connsiteX3" fmla="*/ 0 w 9382571"/>
              <a:gd name="connsiteY3" fmla="*/ 6781799 h 6781800"/>
            </a:gdLst>
            <a:ahLst/>
            <a:cxnLst>
              <a:cxn ang="0">
                <a:pos x="connsiteX0" y="connsiteY0"/>
              </a:cxn>
              <a:cxn ang="0">
                <a:pos x="connsiteX1" y="connsiteY1"/>
              </a:cxn>
              <a:cxn ang="0">
                <a:pos x="connsiteX2" y="connsiteY2"/>
              </a:cxn>
              <a:cxn ang="0">
                <a:pos x="connsiteX3" y="connsiteY3"/>
              </a:cxn>
            </a:cxnLst>
            <a:rect l="l" t="t" r="r" b="b"/>
            <a:pathLst>
              <a:path w="9382571" h="6781800">
                <a:moveTo>
                  <a:pt x="3915474" y="0"/>
                </a:moveTo>
                <a:lnTo>
                  <a:pt x="9382571" y="0"/>
                </a:lnTo>
                <a:lnTo>
                  <a:pt x="5467099" y="6781800"/>
                </a:lnTo>
                <a:lnTo>
                  <a:pt x="0" y="6781799"/>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719910955"/>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6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EEB107EC-2884-41E0-AD90-23A3BCCCB718}"/>
              </a:ext>
            </a:extLst>
          </p:cNvPr>
          <p:cNvSpPr>
            <a:spLocks noGrp="1"/>
          </p:cNvSpPr>
          <p:nvPr>
            <p:ph type="pic" sz="quarter" idx="10"/>
          </p:nvPr>
        </p:nvSpPr>
        <p:spPr>
          <a:xfrm>
            <a:off x="2" y="0"/>
            <a:ext cx="6783753" cy="6858000"/>
          </a:xfrm>
          <a:custGeom>
            <a:avLst/>
            <a:gdLst>
              <a:gd name="connsiteX0" fmla="*/ 0 w 10175629"/>
              <a:gd name="connsiteY0" fmla="*/ 0 h 10287000"/>
              <a:gd name="connsiteX1" fmla="*/ 2322784 w 10175629"/>
              <a:gd name="connsiteY1" fmla="*/ 0 h 10287000"/>
              <a:gd name="connsiteX2" fmla="*/ 4133387 w 10175629"/>
              <a:gd name="connsiteY2" fmla="*/ 0 h 10287000"/>
              <a:gd name="connsiteX3" fmla="*/ 10175629 w 10175629"/>
              <a:gd name="connsiteY3" fmla="*/ 0 h 10287000"/>
              <a:gd name="connsiteX4" fmla="*/ 4236429 w 10175629"/>
              <a:gd name="connsiteY4" fmla="*/ 10287000 h 10287000"/>
              <a:gd name="connsiteX5" fmla="*/ 2474572 w 10175629"/>
              <a:gd name="connsiteY5" fmla="*/ 10287000 h 10287000"/>
              <a:gd name="connsiteX6" fmla="*/ 0 w 10175629"/>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75629" h="10287000">
                <a:moveTo>
                  <a:pt x="0" y="0"/>
                </a:moveTo>
                <a:lnTo>
                  <a:pt x="2322784" y="0"/>
                </a:lnTo>
                <a:lnTo>
                  <a:pt x="4133387" y="0"/>
                </a:lnTo>
                <a:lnTo>
                  <a:pt x="10175629" y="0"/>
                </a:lnTo>
                <a:lnTo>
                  <a:pt x="4236429" y="10287000"/>
                </a:lnTo>
                <a:lnTo>
                  <a:pt x="2474572"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693408612"/>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089C7-9331-FE66-64C6-2AEB46A80D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FB88DB6-21B1-317C-F774-7BD3154302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4EA7B7-E9DC-F639-2CF6-8DA5CADDF9D7}"/>
              </a:ext>
            </a:extLst>
          </p:cNvPr>
          <p:cNvSpPr>
            <a:spLocks noGrp="1"/>
          </p:cNvSpPr>
          <p:nvPr>
            <p:ph type="dt" sz="half" idx="10"/>
          </p:nvPr>
        </p:nvSpPr>
        <p:spPr/>
        <p:txBody>
          <a:bodyPr/>
          <a:lstStyle/>
          <a:p>
            <a:fld id="{99EB67D8-7663-4A32-AD07-0DBBAEDED4E1}" type="datetimeFigureOut">
              <a:rPr lang="en-GB" smtClean="0"/>
              <a:t>18/06/2023</a:t>
            </a:fld>
            <a:endParaRPr lang="en-GB"/>
          </a:p>
        </p:txBody>
      </p:sp>
      <p:sp>
        <p:nvSpPr>
          <p:cNvPr id="5" name="Footer Placeholder 4">
            <a:extLst>
              <a:ext uri="{FF2B5EF4-FFF2-40B4-BE49-F238E27FC236}">
                <a16:creationId xmlns:a16="http://schemas.microsoft.com/office/drawing/2014/main" id="{9CF48457-1FBC-E39F-24D5-E1854C30E1F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F50B4A-4F7E-0A7C-CB8F-3F43AFEEF63D}"/>
              </a:ext>
            </a:extLst>
          </p:cNvPr>
          <p:cNvSpPr>
            <a:spLocks noGrp="1"/>
          </p:cNvSpPr>
          <p:nvPr>
            <p:ph type="sldNum" sz="quarter" idx="12"/>
          </p:nvPr>
        </p:nvSpPr>
        <p:spPr/>
        <p:txBody>
          <a:bodyPr/>
          <a:lstStyle/>
          <a:p>
            <a:fld id="{64976034-276B-400F-9AD1-BE44D5FEA901}" type="slidenum">
              <a:rPr lang="en-GB" smtClean="0"/>
              <a:t>‹#›</a:t>
            </a:fld>
            <a:endParaRPr lang="en-GB"/>
          </a:p>
        </p:txBody>
      </p:sp>
    </p:spTree>
    <p:extLst>
      <p:ext uri="{BB962C8B-B14F-4D97-AF65-F5344CB8AC3E}">
        <p14:creationId xmlns:p14="http://schemas.microsoft.com/office/powerpoint/2010/main" val="2357051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7_3-Conten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340479EF-4CA0-439B-8D74-59B6DA74AB98}"/>
              </a:ext>
            </a:extLst>
          </p:cNvPr>
          <p:cNvSpPr>
            <a:spLocks noGrp="1"/>
          </p:cNvSpPr>
          <p:nvPr>
            <p:ph type="pic" sz="quarter" idx="12"/>
          </p:nvPr>
        </p:nvSpPr>
        <p:spPr>
          <a:xfrm>
            <a:off x="8178264" y="2472360"/>
            <a:ext cx="3764732" cy="3471241"/>
          </a:xfrm>
          <a:custGeom>
            <a:avLst/>
            <a:gdLst>
              <a:gd name="connsiteX0" fmla="*/ 5647098 w 5647098"/>
              <a:gd name="connsiteY0" fmla="*/ 0 h 5206862"/>
              <a:gd name="connsiteX1" fmla="*/ 2640914 w 5647098"/>
              <a:gd name="connsiteY1" fmla="*/ 5206862 h 5206862"/>
              <a:gd name="connsiteX2" fmla="*/ 0 w 5647098"/>
              <a:gd name="connsiteY2" fmla="*/ 5206861 h 5206862"/>
              <a:gd name="connsiteX3" fmla="*/ 3006184 w 5647098"/>
              <a:gd name="connsiteY3" fmla="*/ 1 h 5206862"/>
            </a:gdLst>
            <a:ahLst/>
            <a:cxnLst>
              <a:cxn ang="0">
                <a:pos x="connsiteX0" y="connsiteY0"/>
              </a:cxn>
              <a:cxn ang="0">
                <a:pos x="connsiteX1" y="connsiteY1"/>
              </a:cxn>
              <a:cxn ang="0">
                <a:pos x="connsiteX2" y="connsiteY2"/>
              </a:cxn>
              <a:cxn ang="0">
                <a:pos x="connsiteX3" y="connsiteY3"/>
              </a:cxn>
            </a:cxnLst>
            <a:rect l="l" t="t" r="r" b="b"/>
            <a:pathLst>
              <a:path w="5647098" h="5206862">
                <a:moveTo>
                  <a:pt x="5647098" y="0"/>
                </a:moveTo>
                <a:lnTo>
                  <a:pt x="2640914" y="5206862"/>
                </a:lnTo>
                <a:lnTo>
                  <a:pt x="0" y="5206861"/>
                </a:lnTo>
                <a:lnTo>
                  <a:pt x="3006184" y="1"/>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5670306A-015F-4C31-9C47-EB52911AB81A}"/>
              </a:ext>
            </a:extLst>
          </p:cNvPr>
          <p:cNvSpPr>
            <a:spLocks noGrp="1"/>
          </p:cNvSpPr>
          <p:nvPr>
            <p:ph type="pic" sz="quarter" idx="11"/>
          </p:nvPr>
        </p:nvSpPr>
        <p:spPr>
          <a:xfrm>
            <a:off x="7182295" y="914401"/>
            <a:ext cx="3794376" cy="3498575"/>
          </a:xfrm>
          <a:custGeom>
            <a:avLst/>
            <a:gdLst>
              <a:gd name="connsiteX0" fmla="*/ 5691564 w 5691564"/>
              <a:gd name="connsiteY0" fmla="*/ 0 h 5247862"/>
              <a:gd name="connsiteX1" fmla="*/ 2661709 w 5691564"/>
              <a:gd name="connsiteY1" fmla="*/ 5247862 h 5247862"/>
              <a:gd name="connsiteX2" fmla="*/ 0 w 5691564"/>
              <a:gd name="connsiteY2" fmla="*/ 5247862 h 5247862"/>
              <a:gd name="connsiteX3" fmla="*/ 3029856 w 5691564"/>
              <a:gd name="connsiteY3" fmla="*/ 1 h 5247862"/>
            </a:gdLst>
            <a:ahLst/>
            <a:cxnLst>
              <a:cxn ang="0">
                <a:pos x="connsiteX0" y="connsiteY0"/>
              </a:cxn>
              <a:cxn ang="0">
                <a:pos x="connsiteX1" y="connsiteY1"/>
              </a:cxn>
              <a:cxn ang="0">
                <a:pos x="connsiteX2" y="connsiteY2"/>
              </a:cxn>
              <a:cxn ang="0">
                <a:pos x="connsiteX3" y="connsiteY3"/>
              </a:cxn>
            </a:cxnLst>
            <a:rect l="l" t="t" r="r" b="b"/>
            <a:pathLst>
              <a:path w="5691564" h="5247862">
                <a:moveTo>
                  <a:pt x="5691564" y="0"/>
                </a:moveTo>
                <a:lnTo>
                  <a:pt x="2661709" y="5247862"/>
                </a:lnTo>
                <a:lnTo>
                  <a:pt x="0" y="5247862"/>
                </a:lnTo>
                <a:lnTo>
                  <a:pt x="3029856" y="1"/>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6AC9A3FC-28E5-48AD-80F8-B58AD1E4DD28}"/>
              </a:ext>
            </a:extLst>
          </p:cNvPr>
          <p:cNvSpPr>
            <a:spLocks noGrp="1"/>
          </p:cNvSpPr>
          <p:nvPr>
            <p:ph type="pic" sz="quarter" idx="10"/>
          </p:nvPr>
        </p:nvSpPr>
        <p:spPr>
          <a:xfrm>
            <a:off x="5082031" y="1297056"/>
            <a:ext cx="3794376" cy="3498575"/>
          </a:xfrm>
          <a:custGeom>
            <a:avLst/>
            <a:gdLst>
              <a:gd name="connsiteX0" fmla="*/ 5691564 w 5691564"/>
              <a:gd name="connsiteY0" fmla="*/ 0 h 5247862"/>
              <a:gd name="connsiteX1" fmla="*/ 2661709 w 5691564"/>
              <a:gd name="connsiteY1" fmla="*/ 5247862 h 5247862"/>
              <a:gd name="connsiteX2" fmla="*/ 0 w 5691564"/>
              <a:gd name="connsiteY2" fmla="*/ 5247862 h 5247862"/>
              <a:gd name="connsiteX3" fmla="*/ 3029855 w 5691564"/>
              <a:gd name="connsiteY3" fmla="*/ 1 h 5247862"/>
            </a:gdLst>
            <a:ahLst/>
            <a:cxnLst>
              <a:cxn ang="0">
                <a:pos x="connsiteX0" y="connsiteY0"/>
              </a:cxn>
              <a:cxn ang="0">
                <a:pos x="connsiteX1" y="connsiteY1"/>
              </a:cxn>
              <a:cxn ang="0">
                <a:pos x="connsiteX2" y="connsiteY2"/>
              </a:cxn>
              <a:cxn ang="0">
                <a:pos x="connsiteX3" y="connsiteY3"/>
              </a:cxn>
            </a:cxnLst>
            <a:rect l="l" t="t" r="r" b="b"/>
            <a:pathLst>
              <a:path w="5691564" h="5247862">
                <a:moveTo>
                  <a:pt x="5691564" y="0"/>
                </a:moveTo>
                <a:lnTo>
                  <a:pt x="2661709" y="5247862"/>
                </a:lnTo>
                <a:lnTo>
                  <a:pt x="0" y="5247862"/>
                </a:lnTo>
                <a:lnTo>
                  <a:pt x="3029855" y="1"/>
                </a:lnTo>
                <a:close/>
              </a:path>
            </a:pathLst>
          </a:custGeom>
          <a:solidFill>
            <a:schemeClr val="bg1">
              <a:lumMod val="75000"/>
            </a:schemeClr>
          </a:solidFill>
        </p:spPr>
        <p:txBody>
          <a:bodyPr wrap="square">
            <a:noAutofit/>
          </a:bodyPr>
          <a:lstStyle/>
          <a:p>
            <a:endParaRPr lang="en-US"/>
          </a:p>
        </p:txBody>
      </p:sp>
      <p:grpSp>
        <p:nvGrpSpPr>
          <p:cNvPr id="15" name="Group 14">
            <a:extLst>
              <a:ext uri="{FF2B5EF4-FFF2-40B4-BE49-F238E27FC236}">
                <a16:creationId xmlns:a16="http://schemas.microsoft.com/office/drawing/2014/main" id="{7B094FB7-AEA9-461D-A2B8-D27C916E0B7F}"/>
              </a:ext>
            </a:extLst>
          </p:cNvPr>
          <p:cNvGrpSpPr/>
          <p:nvPr userDrawn="1"/>
        </p:nvGrpSpPr>
        <p:grpSpPr>
          <a:xfrm>
            <a:off x="11134500" y="506885"/>
            <a:ext cx="507167" cy="150071"/>
            <a:chOff x="10145491" y="4871559"/>
            <a:chExt cx="3767875" cy="1114918"/>
          </a:xfrm>
        </p:grpSpPr>
        <p:sp>
          <p:nvSpPr>
            <p:cNvPr id="16" name="Freeform: Shape 15">
              <a:extLst>
                <a:ext uri="{FF2B5EF4-FFF2-40B4-BE49-F238E27FC236}">
                  <a16:creationId xmlns:a16="http://schemas.microsoft.com/office/drawing/2014/main" id="{8B8277E5-4CE7-4418-A53E-AD7A7B6AA231}"/>
                </a:ext>
              </a:extLst>
            </p:cNvPr>
            <p:cNvSpPr/>
            <p:nvPr/>
          </p:nvSpPr>
          <p:spPr>
            <a:xfrm>
              <a:off x="11889860" y="4871559"/>
              <a:ext cx="709218" cy="741832"/>
            </a:xfrm>
            <a:custGeom>
              <a:avLst/>
              <a:gdLst/>
              <a:ahLst/>
              <a:cxnLst/>
              <a:rect l="l" t="t" r="r" b="b"/>
              <a:pathLst>
                <a:path w="709218" h="741832">
                  <a:moveTo>
                    <a:pt x="397431" y="0"/>
                  </a:moveTo>
                  <a:cubicBezTo>
                    <a:pt x="464456" y="146"/>
                    <a:pt x="524329" y="11311"/>
                    <a:pt x="577048" y="33492"/>
                  </a:cubicBezTo>
                  <a:cubicBezTo>
                    <a:pt x="629768" y="55674"/>
                    <a:pt x="673824" y="87995"/>
                    <a:pt x="709218" y="130454"/>
                  </a:cubicBezTo>
                  <a:lnTo>
                    <a:pt x="580882" y="246540"/>
                  </a:lnTo>
                  <a:cubicBezTo>
                    <a:pt x="556546" y="219587"/>
                    <a:pt x="530098" y="199579"/>
                    <a:pt x="501540" y="186516"/>
                  </a:cubicBezTo>
                  <a:cubicBezTo>
                    <a:pt x="472982" y="173453"/>
                    <a:pt x="441677" y="166954"/>
                    <a:pt x="407626" y="167017"/>
                  </a:cubicBezTo>
                  <a:cubicBezTo>
                    <a:pt x="345601" y="167803"/>
                    <a:pt x="296321" y="186367"/>
                    <a:pt x="259786" y="222708"/>
                  </a:cubicBezTo>
                  <a:cubicBezTo>
                    <a:pt x="223250" y="259049"/>
                    <a:pt x="204558" y="308453"/>
                    <a:pt x="203708" y="370917"/>
                  </a:cubicBezTo>
                  <a:cubicBezTo>
                    <a:pt x="204600" y="432044"/>
                    <a:pt x="223208" y="481064"/>
                    <a:pt x="259531" y="517978"/>
                  </a:cubicBezTo>
                  <a:cubicBezTo>
                    <a:pt x="295854" y="554892"/>
                    <a:pt x="344539" y="573838"/>
                    <a:pt x="405588" y="574815"/>
                  </a:cubicBezTo>
                  <a:cubicBezTo>
                    <a:pt x="424408" y="574857"/>
                    <a:pt x="442845" y="572988"/>
                    <a:pt x="460900" y="569207"/>
                  </a:cubicBezTo>
                  <a:cubicBezTo>
                    <a:pt x="478956" y="565427"/>
                    <a:pt x="496884" y="559480"/>
                    <a:pt x="514684" y="551366"/>
                  </a:cubicBezTo>
                  <a:lnTo>
                    <a:pt x="514684" y="355625"/>
                  </a:lnTo>
                  <a:lnTo>
                    <a:pt x="692912" y="355625"/>
                  </a:lnTo>
                  <a:lnTo>
                    <a:pt x="692912" y="651195"/>
                  </a:lnTo>
                  <a:cubicBezTo>
                    <a:pt x="650839" y="680813"/>
                    <a:pt x="603600" y="703303"/>
                    <a:pt x="551196" y="718663"/>
                  </a:cubicBezTo>
                  <a:cubicBezTo>
                    <a:pt x="498792" y="734024"/>
                    <a:pt x="446178" y="741747"/>
                    <a:pt x="393352" y="741832"/>
                  </a:cubicBezTo>
                  <a:cubicBezTo>
                    <a:pt x="316929" y="741274"/>
                    <a:pt x="249257" y="725304"/>
                    <a:pt x="190336" y="693922"/>
                  </a:cubicBezTo>
                  <a:cubicBezTo>
                    <a:pt x="131416" y="662539"/>
                    <a:pt x="85124" y="619094"/>
                    <a:pt x="51462" y="563586"/>
                  </a:cubicBezTo>
                  <a:cubicBezTo>
                    <a:pt x="17801" y="508077"/>
                    <a:pt x="646" y="443854"/>
                    <a:pt x="0" y="370917"/>
                  </a:cubicBezTo>
                  <a:cubicBezTo>
                    <a:pt x="621" y="297980"/>
                    <a:pt x="17826" y="233756"/>
                    <a:pt x="51614" y="178247"/>
                  </a:cubicBezTo>
                  <a:cubicBezTo>
                    <a:pt x="85401" y="122738"/>
                    <a:pt x="132045" y="79293"/>
                    <a:pt x="191545" y="47911"/>
                  </a:cubicBezTo>
                  <a:cubicBezTo>
                    <a:pt x="251044" y="16528"/>
                    <a:pt x="319673" y="558"/>
                    <a:pt x="39743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Freeform: Shape 16">
              <a:extLst>
                <a:ext uri="{FF2B5EF4-FFF2-40B4-BE49-F238E27FC236}">
                  <a16:creationId xmlns:a16="http://schemas.microsoft.com/office/drawing/2014/main" id="{C284CD85-A38E-4D53-ABDF-66A5EEE0F456}"/>
                </a:ext>
              </a:extLst>
            </p:cNvPr>
            <p:cNvSpPr/>
            <p:nvPr/>
          </p:nvSpPr>
          <p:spPr>
            <a:xfrm>
              <a:off x="10145491" y="4885827"/>
              <a:ext cx="829481" cy="713296"/>
            </a:xfrm>
            <a:custGeom>
              <a:avLst/>
              <a:gdLst/>
              <a:ahLst/>
              <a:cxnLst/>
              <a:rect l="l" t="t" r="r" b="b"/>
              <a:pathLst>
                <a:path w="829481" h="713296">
                  <a:moveTo>
                    <a:pt x="314877" y="0"/>
                  </a:moveTo>
                  <a:lnTo>
                    <a:pt x="513586" y="0"/>
                  </a:lnTo>
                  <a:lnTo>
                    <a:pt x="829481" y="713296"/>
                  </a:lnTo>
                  <a:lnTo>
                    <a:pt x="619564" y="713296"/>
                  </a:lnTo>
                  <a:lnTo>
                    <a:pt x="563518" y="574688"/>
                  </a:lnTo>
                  <a:lnTo>
                    <a:pt x="261888" y="574688"/>
                  </a:lnTo>
                  <a:lnTo>
                    <a:pt x="205842" y="713296"/>
                  </a:lnTo>
                  <a:lnTo>
                    <a:pt x="0" y="713296"/>
                  </a:lnTo>
                  <a:lnTo>
                    <a:pt x="314877" y="0"/>
                  </a:lnTo>
                  <a:close/>
                  <a:moveTo>
                    <a:pt x="412703" y="197720"/>
                  </a:moveTo>
                  <a:lnTo>
                    <a:pt x="320991" y="426016"/>
                  </a:lnTo>
                  <a:lnTo>
                    <a:pt x="504414" y="426016"/>
                  </a:lnTo>
                  <a:lnTo>
                    <a:pt x="412703" y="197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2" name="Freeform: Shape 21">
              <a:extLst>
                <a:ext uri="{FF2B5EF4-FFF2-40B4-BE49-F238E27FC236}">
                  <a16:creationId xmlns:a16="http://schemas.microsoft.com/office/drawing/2014/main" id="{E85CEEA3-5173-4959-A3FC-B1E10A45EE08}"/>
                </a:ext>
              </a:extLst>
            </p:cNvPr>
            <p:cNvSpPr/>
            <p:nvPr/>
          </p:nvSpPr>
          <p:spPr>
            <a:xfrm>
              <a:off x="12809908" y="4885827"/>
              <a:ext cx="445252" cy="713296"/>
            </a:xfrm>
            <a:custGeom>
              <a:avLst/>
              <a:gdLst/>
              <a:ahLst/>
              <a:cxnLst/>
              <a:rect l="l" t="t" r="r" b="b"/>
              <a:pathLst>
                <a:path w="445252" h="713296">
                  <a:moveTo>
                    <a:pt x="0" y="0"/>
                  </a:moveTo>
                  <a:lnTo>
                    <a:pt x="20256" y="0"/>
                  </a:lnTo>
                  <a:lnTo>
                    <a:pt x="20256" y="694059"/>
                  </a:lnTo>
                  <a:lnTo>
                    <a:pt x="445252" y="694059"/>
                  </a:lnTo>
                  <a:lnTo>
                    <a:pt x="445252" y="713296"/>
                  </a:lnTo>
                  <a:lnTo>
                    <a:pt x="0" y="713296"/>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3" name="Freeform: Shape 22">
              <a:extLst>
                <a:ext uri="{FF2B5EF4-FFF2-40B4-BE49-F238E27FC236}">
                  <a16:creationId xmlns:a16="http://schemas.microsoft.com/office/drawing/2014/main" id="{80B459EC-5DB5-48F7-8F0B-35971095EB80}"/>
                </a:ext>
              </a:extLst>
            </p:cNvPr>
            <p:cNvSpPr/>
            <p:nvPr/>
          </p:nvSpPr>
          <p:spPr>
            <a:xfrm>
              <a:off x="13438558" y="4885827"/>
              <a:ext cx="474808" cy="713296"/>
            </a:xfrm>
            <a:custGeom>
              <a:avLst/>
              <a:gdLst/>
              <a:ahLst/>
              <a:cxnLst/>
              <a:rect l="l" t="t" r="r" b="b"/>
              <a:pathLst>
                <a:path w="474808" h="713296">
                  <a:moveTo>
                    <a:pt x="0" y="0"/>
                  </a:moveTo>
                  <a:lnTo>
                    <a:pt x="459521" y="0"/>
                  </a:lnTo>
                  <a:lnTo>
                    <a:pt x="459521" y="19237"/>
                  </a:lnTo>
                  <a:lnTo>
                    <a:pt x="20256" y="19237"/>
                  </a:lnTo>
                  <a:lnTo>
                    <a:pt x="20256" y="341424"/>
                  </a:lnTo>
                  <a:lnTo>
                    <a:pt x="413658" y="341424"/>
                  </a:lnTo>
                  <a:lnTo>
                    <a:pt x="413658" y="360661"/>
                  </a:lnTo>
                  <a:lnTo>
                    <a:pt x="20256" y="360661"/>
                  </a:lnTo>
                  <a:lnTo>
                    <a:pt x="20256" y="694059"/>
                  </a:lnTo>
                  <a:lnTo>
                    <a:pt x="474808" y="694059"/>
                  </a:lnTo>
                  <a:lnTo>
                    <a:pt x="474808" y="713296"/>
                  </a:lnTo>
                  <a:lnTo>
                    <a:pt x="0" y="713296"/>
                  </a:lnTo>
                  <a:lnTo>
                    <a:pt x="0" y="0"/>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Freeform: Shape 23">
              <a:extLst>
                <a:ext uri="{FF2B5EF4-FFF2-40B4-BE49-F238E27FC236}">
                  <a16:creationId xmlns:a16="http://schemas.microsoft.com/office/drawing/2014/main" id="{95183440-AE0C-420B-842D-1B004433C47C}"/>
                </a:ext>
              </a:extLst>
            </p:cNvPr>
            <p:cNvSpPr/>
            <p:nvPr/>
          </p:nvSpPr>
          <p:spPr>
            <a:xfrm>
              <a:off x="10145491" y="5867408"/>
              <a:ext cx="3767875" cy="119069"/>
            </a:xfrm>
            <a:custGeom>
              <a:avLst/>
              <a:gdLst/>
              <a:ahLst/>
              <a:cxnLst/>
              <a:rect l="l" t="t" r="r" b="b"/>
              <a:pathLst>
                <a:path w="7834389" h="247574">
                  <a:moveTo>
                    <a:pt x="6993331" y="26061"/>
                  </a:moveTo>
                  <a:lnTo>
                    <a:pt x="6939839" y="165621"/>
                  </a:lnTo>
                  <a:lnTo>
                    <a:pt x="7046824" y="165621"/>
                  </a:lnTo>
                  <a:close/>
                  <a:moveTo>
                    <a:pt x="2802331" y="26061"/>
                  </a:moveTo>
                  <a:lnTo>
                    <a:pt x="2748839" y="165621"/>
                  </a:lnTo>
                  <a:lnTo>
                    <a:pt x="2855823" y="165621"/>
                  </a:lnTo>
                  <a:close/>
                  <a:moveTo>
                    <a:pt x="6180849" y="20917"/>
                  </a:moveTo>
                  <a:lnTo>
                    <a:pt x="6180849" y="135103"/>
                  </a:lnTo>
                  <a:lnTo>
                    <a:pt x="6244285" y="135103"/>
                  </a:lnTo>
                  <a:cubicBezTo>
                    <a:pt x="6261045" y="134789"/>
                    <a:pt x="6274589" y="129417"/>
                    <a:pt x="6284919" y="118987"/>
                  </a:cubicBezTo>
                  <a:cubicBezTo>
                    <a:pt x="6295249" y="108557"/>
                    <a:pt x="6300564" y="94955"/>
                    <a:pt x="6300864" y="78182"/>
                  </a:cubicBezTo>
                  <a:cubicBezTo>
                    <a:pt x="6300564" y="61244"/>
                    <a:pt x="6295249" y="47542"/>
                    <a:pt x="6284919" y="37076"/>
                  </a:cubicBezTo>
                  <a:cubicBezTo>
                    <a:pt x="6274589" y="26611"/>
                    <a:pt x="6261045" y="21224"/>
                    <a:pt x="6244285" y="20917"/>
                  </a:cubicBezTo>
                  <a:close/>
                  <a:moveTo>
                    <a:pt x="408699" y="20917"/>
                  </a:moveTo>
                  <a:lnTo>
                    <a:pt x="408699" y="128245"/>
                  </a:lnTo>
                  <a:lnTo>
                    <a:pt x="485166" y="128245"/>
                  </a:lnTo>
                  <a:cubicBezTo>
                    <a:pt x="500117" y="127859"/>
                    <a:pt x="512562" y="122630"/>
                    <a:pt x="522499" y="112557"/>
                  </a:cubicBezTo>
                  <a:cubicBezTo>
                    <a:pt x="532436" y="102485"/>
                    <a:pt x="537593" y="89883"/>
                    <a:pt x="537972" y="74753"/>
                  </a:cubicBezTo>
                  <a:cubicBezTo>
                    <a:pt x="537593" y="59458"/>
                    <a:pt x="532436" y="46756"/>
                    <a:pt x="522499" y="36648"/>
                  </a:cubicBezTo>
                  <a:cubicBezTo>
                    <a:pt x="512562" y="26539"/>
                    <a:pt x="500117" y="21296"/>
                    <a:pt x="485166" y="20917"/>
                  </a:cubicBezTo>
                  <a:close/>
                  <a:moveTo>
                    <a:pt x="18174" y="20917"/>
                  </a:moveTo>
                  <a:lnTo>
                    <a:pt x="18174" y="135103"/>
                  </a:lnTo>
                  <a:lnTo>
                    <a:pt x="81610" y="135103"/>
                  </a:lnTo>
                  <a:cubicBezTo>
                    <a:pt x="98370" y="134789"/>
                    <a:pt x="111914" y="129417"/>
                    <a:pt x="122244" y="118987"/>
                  </a:cubicBezTo>
                  <a:cubicBezTo>
                    <a:pt x="132574" y="108557"/>
                    <a:pt x="137889" y="94955"/>
                    <a:pt x="138189" y="78182"/>
                  </a:cubicBezTo>
                  <a:cubicBezTo>
                    <a:pt x="137889" y="61244"/>
                    <a:pt x="132574" y="47542"/>
                    <a:pt x="122244" y="37076"/>
                  </a:cubicBezTo>
                  <a:cubicBezTo>
                    <a:pt x="111914" y="26611"/>
                    <a:pt x="98370" y="21224"/>
                    <a:pt x="81610" y="20917"/>
                  </a:cubicBezTo>
                  <a:close/>
                  <a:moveTo>
                    <a:pt x="3881971" y="17488"/>
                  </a:moveTo>
                  <a:cubicBezTo>
                    <a:pt x="3861991" y="17708"/>
                    <a:pt x="3844076" y="22526"/>
                    <a:pt x="3828224" y="31941"/>
                  </a:cubicBezTo>
                  <a:cubicBezTo>
                    <a:pt x="3812373" y="41356"/>
                    <a:pt x="3799817" y="54047"/>
                    <a:pt x="3790557" y="70015"/>
                  </a:cubicBezTo>
                  <a:cubicBezTo>
                    <a:pt x="3781295" y="85984"/>
                    <a:pt x="3776563" y="103908"/>
                    <a:pt x="3776357" y="123787"/>
                  </a:cubicBezTo>
                  <a:cubicBezTo>
                    <a:pt x="3776563" y="143667"/>
                    <a:pt x="3781295" y="161591"/>
                    <a:pt x="3790557" y="177559"/>
                  </a:cubicBezTo>
                  <a:cubicBezTo>
                    <a:pt x="3799817" y="193527"/>
                    <a:pt x="3812373" y="206219"/>
                    <a:pt x="3828224" y="215634"/>
                  </a:cubicBezTo>
                  <a:cubicBezTo>
                    <a:pt x="3844076" y="225049"/>
                    <a:pt x="3861991" y="229866"/>
                    <a:pt x="3881971" y="230086"/>
                  </a:cubicBezTo>
                  <a:cubicBezTo>
                    <a:pt x="3901951" y="229866"/>
                    <a:pt x="3919865" y="225049"/>
                    <a:pt x="3935717" y="215634"/>
                  </a:cubicBezTo>
                  <a:cubicBezTo>
                    <a:pt x="3951569" y="206219"/>
                    <a:pt x="3964125" y="193527"/>
                    <a:pt x="3973385" y="177559"/>
                  </a:cubicBezTo>
                  <a:cubicBezTo>
                    <a:pt x="3982645" y="161591"/>
                    <a:pt x="3987379" y="143667"/>
                    <a:pt x="3987584" y="123787"/>
                  </a:cubicBezTo>
                  <a:cubicBezTo>
                    <a:pt x="3987379" y="103908"/>
                    <a:pt x="3982645" y="85984"/>
                    <a:pt x="3973385" y="70015"/>
                  </a:cubicBezTo>
                  <a:cubicBezTo>
                    <a:pt x="3964125" y="54047"/>
                    <a:pt x="3951569" y="41356"/>
                    <a:pt x="3935717" y="31941"/>
                  </a:cubicBezTo>
                  <a:cubicBezTo>
                    <a:pt x="3919865" y="22526"/>
                    <a:pt x="3901951" y="17708"/>
                    <a:pt x="3881971" y="17488"/>
                  </a:cubicBezTo>
                  <a:close/>
                  <a:moveTo>
                    <a:pt x="7696200" y="3772"/>
                  </a:moveTo>
                  <a:lnTo>
                    <a:pt x="7832674" y="3772"/>
                  </a:lnTo>
                  <a:lnTo>
                    <a:pt x="7832674" y="20917"/>
                  </a:lnTo>
                  <a:lnTo>
                    <a:pt x="7714374" y="20917"/>
                  </a:lnTo>
                  <a:lnTo>
                    <a:pt x="7714374" y="114186"/>
                  </a:lnTo>
                  <a:lnTo>
                    <a:pt x="7824102" y="114186"/>
                  </a:lnTo>
                  <a:lnTo>
                    <a:pt x="7824102" y="131331"/>
                  </a:lnTo>
                  <a:lnTo>
                    <a:pt x="7714374" y="131331"/>
                  </a:lnTo>
                  <a:lnTo>
                    <a:pt x="7714374" y="226657"/>
                  </a:lnTo>
                  <a:lnTo>
                    <a:pt x="7834389" y="226657"/>
                  </a:lnTo>
                  <a:lnTo>
                    <a:pt x="7834389" y="243802"/>
                  </a:lnTo>
                  <a:lnTo>
                    <a:pt x="7696200" y="243802"/>
                  </a:lnTo>
                  <a:close/>
                  <a:moveTo>
                    <a:pt x="7302779" y="3772"/>
                  </a:moveTo>
                  <a:lnTo>
                    <a:pt x="7472172" y="3772"/>
                  </a:lnTo>
                  <a:lnTo>
                    <a:pt x="7472172" y="20917"/>
                  </a:lnTo>
                  <a:lnTo>
                    <a:pt x="7396734" y="20917"/>
                  </a:lnTo>
                  <a:lnTo>
                    <a:pt x="7396734" y="243802"/>
                  </a:lnTo>
                  <a:lnTo>
                    <a:pt x="7378217" y="243802"/>
                  </a:lnTo>
                  <a:lnTo>
                    <a:pt x="7378217" y="20917"/>
                  </a:lnTo>
                  <a:lnTo>
                    <a:pt x="7302779" y="20917"/>
                  </a:lnTo>
                  <a:close/>
                  <a:moveTo>
                    <a:pt x="6983730" y="3772"/>
                  </a:moveTo>
                  <a:lnTo>
                    <a:pt x="7002932" y="3772"/>
                  </a:lnTo>
                  <a:lnTo>
                    <a:pt x="7095858" y="243802"/>
                  </a:lnTo>
                  <a:lnTo>
                    <a:pt x="7076655" y="243802"/>
                  </a:lnTo>
                  <a:lnTo>
                    <a:pt x="7053338" y="182766"/>
                  </a:lnTo>
                  <a:lnTo>
                    <a:pt x="6932981" y="182766"/>
                  </a:lnTo>
                  <a:lnTo>
                    <a:pt x="6909663" y="243802"/>
                  </a:lnTo>
                  <a:lnTo>
                    <a:pt x="6890461" y="243802"/>
                  </a:lnTo>
                  <a:close/>
                  <a:moveTo>
                    <a:pt x="6553200" y="3772"/>
                  </a:moveTo>
                  <a:lnTo>
                    <a:pt x="6571373" y="3772"/>
                  </a:lnTo>
                  <a:lnTo>
                    <a:pt x="6571373" y="226657"/>
                  </a:lnTo>
                  <a:lnTo>
                    <a:pt x="6684531" y="226657"/>
                  </a:lnTo>
                  <a:lnTo>
                    <a:pt x="6684531" y="243802"/>
                  </a:lnTo>
                  <a:lnTo>
                    <a:pt x="6553200" y="243802"/>
                  </a:lnTo>
                  <a:close/>
                  <a:moveTo>
                    <a:pt x="6162675" y="3772"/>
                  </a:moveTo>
                  <a:lnTo>
                    <a:pt x="6244285" y="3772"/>
                  </a:lnTo>
                  <a:cubicBezTo>
                    <a:pt x="6266302" y="4215"/>
                    <a:pt x="6284161" y="11302"/>
                    <a:pt x="6297863" y="25032"/>
                  </a:cubicBezTo>
                  <a:cubicBezTo>
                    <a:pt x="6311565" y="38762"/>
                    <a:pt x="6318623" y="56479"/>
                    <a:pt x="6319038" y="78182"/>
                  </a:cubicBezTo>
                  <a:cubicBezTo>
                    <a:pt x="6318623" y="99720"/>
                    <a:pt x="6311565" y="117336"/>
                    <a:pt x="6297863" y="131031"/>
                  </a:cubicBezTo>
                  <a:cubicBezTo>
                    <a:pt x="6284161" y="144726"/>
                    <a:pt x="6266302" y="151798"/>
                    <a:pt x="6244285" y="152248"/>
                  </a:cubicBezTo>
                  <a:lnTo>
                    <a:pt x="6180849" y="152248"/>
                  </a:lnTo>
                  <a:lnTo>
                    <a:pt x="6180849" y="243802"/>
                  </a:lnTo>
                  <a:lnTo>
                    <a:pt x="6162675" y="243802"/>
                  </a:lnTo>
                  <a:close/>
                  <a:moveTo>
                    <a:pt x="5695950" y="3772"/>
                  </a:moveTo>
                  <a:lnTo>
                    <a:pt x="5718581" y="3772"/>
                  </a:lnTo>
                  <a:lnTo>
                    <a:pt x="5804307" y="145733"/>
                  </a:lnTo>
                  <a:lnTo>
                    <a:pt x="5890031" y="3772"/>
                  </a:lnTo>
                  <a:lnTo>
                    <a:pt x="5913005" y="3772"/>
                  </a:lnTo>
                  <a:lnTo>
                    <a:pt x="5913005" y="243802"/>
                  </a:lnTo>
                  <a:lnTo>
                    <a:pt x="5894833" y="243802"/>
                  </a:lnTo>
                  <a:lnTo>
                    <a:pt x="5894833" y="30518"/>
                  </a:lnTo>
                  <a:lnTo>
                    <a:pt x="5806021" y="177965"/>
                  </a:lnTo>
                  <a:lnTo>
                    <a:pt x="5802935" y="177965"/>
                  </a:lnTo>
                  <a:lnTo>
                    <a:pt x="5714123" y="30518"/>
                  </a:lnTo>
                  <a:lnTo>
                    <a:pt x="5714123" y="243802"/>
                  </a:lnTo>
                  <a:lnTo>
                    <a:pt x="5695950" y="243802"/>
                  </a:lnTo>
                  <a:close/>
                  <a:moveTo>
                    <a:pt x="5324475" y="3772"/>
                  </a:moveTo>
                  <a:lnTo>
                    <a:pt x="5460949" y="3772"/>
                  </a:lnTo>
                  <a:lnTo>
                    <a:pt x="5460949" y="20917"/>
                  </a:lnTo>
                  <a:lnTo>
                    <a:pt x="5342649" y="20917"/>
                  </a:lnTo>
                  <a:lnTo>
                    <a:pt x="5342649" y="114186"/>
                  </a:lnTo>
                  <a:lnTo>
                    <a:pt x="5452377" y="114186"/>
                  </a:lnTo>
                  <a:lnTo>
                    <a:pt x="5452377" y="131331"/>
                  </a:lnTo>
                  <a:lnTo>
                    <a:pt x="5342649" y="131331"/>
                  </a:lnTo>
                  <a:lnTo>
                    <a:pt x="5342649" y="226657"/>
                  </a:lnTo>
                  <a:lnTo>
                    <a:pt x="5462664" y="226657"/>
                  </a:lnTo>
                  <a:lnTo>
                    <a:pt x="5462664" y="243802"/>
                  </a:lnTo>
                  <a:lnTo>
                    <a:pt x="5324475" y="243802"/>
                  </a:lnTo>
                  <a:close/>
                  <a:moveTo>
                    <a:pt x="4931055" y="3772"/>
                  </a:moveTo>
                  <a:lnTo>
                    <a:pt x="5100447" y="3772"/>
                  </a:lnTo>
                  <a:lnTo>
                    <a:pt x="5100447" y="20917"/>
                  </a:lnTo>
                  <a:lnTo>
                    <a:pt x="5025009" y="20917"/>
                  </a:lnTo>
                  <a:lnTo>
                    <a:pt x="5025009" y="243802"/>
                  </a:lnTo>
                  <a:lnTo>
                    <a:pt x="5006493" y="243802"/>
                  </a:lnTo>
                  <a:lnTo>
                    <a:pt x="5006493" y="20917"/>
                  </a:lnTo>
                  <a:lnTo>
                    <a:pt x="4931055" y="20917"/>
                  </a:lnTo>
                  <a:close/>
                  <a:moveTo>
                    <a:pt x="4238625" y="3772"/>
                  </a:moveTo>
                  <a:lnTo>
                    <a:pt x="4254398" y="3772"/>
                  </a:lnTo>
                  <a:lnTo>
                    <a:pt x="4396359" y="210198"/>
                  </a:lnTo>
                  <a:lnTo>
                    <a:pt x="4396359" y="3772"/>
                  </a:lnTo>
                  <a:lnTo>
                    <a:pt x="4414533" y="3772"/>
                  </a:lnTo>
                  <a:lnTo>
                    <a:pt x="4414533" y="243802"/>
                  </a:lnTo>
                  <a:lnTo>
                    <a:pt x="4398417" y="243802"/>
                  </a:lnTo>
                  <a:lnTo>
                    <a:pt x="4256799" y="37376"/>
                  </a:lnTo>
                  <a:lnTo>
                    <a:pt x="4256799" y="243802"/>
                  </a:lnTo>
                  <a:lnTo>
                    <a:pt x="4238625" y="243802"/>
                  </a:lnTo>
                  <a:close/>
                  <a:moveTo>
                    <a:pt x="3505200" y="3772"/>
                  </a:moveTo>
                  <a:lnTo>
                    <a:pt x="3523374" y="3772"/>
                  </a:lnTo>
                  <a:lnTo>
                    <a:pt x="3523374" y="243802"/>
                  </a:lnTo>
                  <a:lnTo>
                    <a:pt x="3505200" y="243802"/>
                  </a:lnTo>
                  <a:close/>
                  <a:moveTo>
                    <a:pt x="3111779" y="3772"/>
                  </a:moveTo>
                  <a:lnTo>
                    <a:pt x="3281171" y="3772"/>
                  </a:lnTo>
                  <a:lnTo>
                    <a:pt x="3281171" y="20917"/>
                  </a:lnTo>
                  <a:lnTo>
                    <a:pt x="3205733" y="20917"/>
                  </a:lnTo>
                  <a:lnTo>
                    <a:pt x="3205733" y="243802"/>
                  </a:lnTo>
                  <a:lnTo>
                    <a:pt x="3187217" y="243802"/>
                  </a:lnTo>
                  <a:lnTo>
                    <a:pt x="3187217" y="20917"/>
                  </a:lnTo>
                  <a:lnTo>
                    <a:pt x="3111779" y="20917"/>
                  </a:lnTo>
                  <a:close/>
                  <a:moveTo>
                    <a:pt x="2792730" y="3772"/>
                  </a:moveTo>
                  <a:lnTo>
                    <a:pt x="2811932" y="3772"/>
                  </a:lnTo>
                  <a:lnTo>
                    <a:pt x="2904859" y="243802"/>
                  </a:lnTo>
                  <a:lnTo>
                    <a:pt x="2885655" y="243802"/>
                  </a:lnTo>
                  <a:lnTo>
                    <a:pt x="2862339" y="182766"/>
                  </a:lnTo>
                  <a:lnTo>
                    <a:pt x="2741981" y="182766"/>
                  </a:lnTo>
                  <a:lnTo>
                    <a:pt x="2718663" y="243802"/>
                  </a:lnTo>
                  <a:lnTo>
                    <a:pt x="2699461" y="243802"/>
                  </a:lnTo>
                  <a:close/>
                  <a:moveTo>
                    <a:pt x="2330730" y="3772"/>
                  </a:moveTo>
                  <a:lnTo>
                    <a:pt x="2500122" y="3772"/>
                  </a:lnTo>
                  <a:lnTo>
                    <a:pt x="2500122" y="20917"/>
                  </a:lnTo>
                  <a:lnTo>
                    <a:pt x="2424684" y="20917"/>
                  </a:lnTo>
                  <a:lnTo>
                    <a:pt x="2424684" y="243802"/>
                  </a:lnTo>
                  <a:lnTo>
                    <a:pt x="2406167" y="243802"/>
                  </a:lnTo>
                  <a:lnTo>
                    <a:pt x="2406167" y="20917"/>
                  </a:lnTo>
                  <a:lnTo>
                    <a:pt x="2330730" y="20917"/>
                  </a:lnTo>
                  <a:close/>
                  <a:moveTo>
                    <a:pt x="1924050" y="3772"/>
                  </a:moveTo>
                  <a:lnTo>
                    <a:pt x="1939824" y="3772"/>
                  </a:lnTo>
                  <a:lnTo>
                    <a:pt x="2081784" y="210198"/>
                  </a:lnTo>
                  <a:lnTo>
                    <a:pt x="2081784" y="3772"/>
                  </a:lnTo>
                  <a:lnTo>
                    <a:pt x="2099958" y="3772"/>
                  </a:lnTo>
                  <a:lnTo>
                    <a:pt x="2099958" y="243802"/>
                  </a:lnTo>
                  <a:lnTo>
                    <a:pt x="2083841" y="243802"/>
                  </a:lnTo>
                  <a:lnTo>
                    <a:pt x="1942224" y="37376"/>
                  </a:lnTo>
                  <a:lnTo>
                    <a:pt x="1942224" y="243802"/>
                  </a:lnTo>
                  <a:lnTo>
                    <a:pt x="1924050" y="243802"/>
                  </a:lnTo>
                  <a:close/>
                  <a:moveTo>
                    <a:pt x="1552575" y="3772"/>
                  </a:moveTo>
                  <a:lnTo>
                    <a:pt x="1689049" y="3772"/>
                  </a:lnTo>
                  <a:lnTo>
                    <a:pt x="1689049" y="20917"/>
                  </a:lnTo>
                  <a:lnTo>
                    <a:pt x="1570749" y="20917"/>
                  </a:lnTo>
                  <a:lnTo>
                    <a:pt x="1570749" y="114186"/>
                  </a:lnTo>
                  <a:lnTo>
                    <a:pt x="1680477" y="114186"/>
                  </a:lnTo>
                  <a:lnTo>
                    <a:pt x="1680477" y="131331"/>
                  </a:lnTo>
                  <a:lnTo>
                    <a:pt x="1570749" y="131331"/>
                  </a:lnTo>
                  <a:lnTo>
                    <a:pt x="1570749" y="226657"/>
                  </a:lnTo>
                  <a:lnTo>
                    <a:pt x="1690764" y="226657"/>
                  </a:lnTo>
                  <a:lnTo>
                    <a:pt x="1690764" y="243802"/>
                  </a:lnTo>
                  <a:lnTo>
                    <a:pt x="1552575" y="243802"/>
                  </a:lnTo>
                  <a:close/>
                  <a:moveTo>
                    <a:pt x="790575" y="3772"/>
                  </a:moveTo>
                  <a:lnTo>
                    <a:pt x="927049" y="3772"/>
                  </a:lnTo>
                  <a:lnTo>
                    <a:pt x="927049" y="20917"/>
                  </a:lnTo>
                  <a:lnTo>
                    <a:pt x="808749" y="20917"/>
                  </a:lnTo>
                  <a:lnTo>
                    <a:pt x="808749" y="114186"/>
                  </a:lnTo>
                  <a:lnTo>
                    <a:pt x="918477" y="114186"/>
                  </a:lnTo>
                  <a:lnTo>
                    <a:pt x="918477" y="131331"/>
                  </a:lnTo>
                  <a:lnTo>
                    <a:pt x="808749" y="131331"/>
                  </a:lnTo>
                  <a:lnTo>
                    <a:pt x="808749" y="226657"/>
                  </a:lnTo>
                  <a:lnTo>
                    <a:pt x="928764" y="226657"/>
                  </a:lnTo>
                  <a:lnTo>
                    <a:pt x="928764" y="243802"/>
                  </a:lnTo>
                  <a:lnTo>
                    <a:pt x="790575" y="243802"/>
                  </a:lnTo>
                  <a:close/>
                  <a:moveTo>
                    <a:pt x="390525" y="3772"/>
                  </a:moveTo>
                  <a:lnTo>
                    <a:pt x="485166" y="3772"/>
                  </a:lnTo>
                  <a:cubicBezTo>
                    <a:pt x="505225" y="4287"/>
                    <a:pt x="521942" y="11230"/>
                    <a:pt x="535315" y="24603"/>
                  </a:cubicBezTo>
                  <a:cubicBezTo>
                    <a:pt x="548688" y="37977"/>
                    <a:pt x="555631" y="54693"/>
                    <a:pt x="556146" y="74753"/>
                  </a:cubicBezTo>
                  <a:cubicBezTo>
                    <a:pt x="555853" y="91333"/>
                    <a:pt x="550867" y="105749"/>
                    <a:pt x="541187" y="118001"/>
                  </a:cubicBezTo>
                  <a:cubicBezTo>
                    <a:pt x="531507" y="130252"/>
                    <a:pt x="518891" y="138582"/>
                    <a:pt x="503339" y="142990"/>
                  </a:cubicBezTo>
                  <a:lnTo>
                    <a:pt x="563004" y="243802"/>
                  </a:lnTo>
                  <a:lnTo>
                    <a:pt x="542087" y="243802"/>
                  </a:lnTo>
                  <a:lnTo>
                    <a:pt x="484480" y="145390"/>
                  </a:lnTo>
                  <a:lnTo>
                    <a:pt x="408699" y="145390"/>
                  </a:lnTo>
                  <a:lnTo>
                    <a:pt x="408699" y="243802"/>
                  </a:lnTo>
                  <a:lnTo>
                    <a:pt x="390525" y="243802"/>
                  </a:lnTo>
                  <a:close/>
                  <a:moveTo>
                    <a:pt x="0" y="3772"/>
                  </a:moveTo>
                  <a:lnTo>
                    <a:pt x="81610" y="3772"/>
                  </a:lnTo>
                  <a:cubicBezTo>
                    <a:pt x="103627" y="4215"/>
                    <a:pt x="121487" y="11302"/>
                    <a:pt x="135188" y="25032"/>
                  </a:cubicBezTo>
                  <a:cubicBezTo>
                    <a:pt x="148890" y="38762"/>
                    <a:pt x="155948" y="56479"/>
                    <a:pt x="156363" y="78182"/>
                  </a:cubicBezTo>
                  <a:cubicBezTo>
                    <a:pt x="155948" y="99720"/>
                    <a:pt x="148890" y="117336"/>
                    <a:pt x="135188" y="131031"/>
                  </a:cubicBezTo>
                  <a:cubicBezTo>
                    <a:pt x="121487" y="144726"/>
                    <a:pt x="103627" y="151798"/>
                    <a:pt x="81610" y="152248"/>
                  </a:cubicBezTo>
                  <a:lnTo>
                    <a:pt x="18174" y="152248"/>
                  </a:lnTo>
                  <a:lnTo>
                    <a:pt x="18174" y="243802"/>
                  </a:lnTo>
                  <a:lnTo>
                    <a:pt x="0" y="243802"/>
                  </a:lnTo>
                  <a:close/>
                  <a:moveTo>
                    <a:pt x="3881971" y="0"/>
                  </a:moveTo>
                  <a:cubicBezTo>
                    <a:pt x="3905305" y="259"/>
                    <a:pt x="3926264" y="5876"/>
                    <a:pt x="3944849" y="16853"/>
                  </a:cubicBezTo>
                  <a:cubicBezTo>
                    <a:pt x="3963433" y="27830"/>
                    <a:pt x="3978169" y="42617"/>
                    <a:pt x="3989057" y="61214"/>
                  </a:cubicBezTo>
                  <a:cubicBezTo>
                    <a:pt x="3999945" y="79811"/>
                    <a:pt x="4005512" y="100669"/>
                    <a:pt x="4005757" y="123787"/>
                  </a:cubicBezTo>
                  <a:cubicBezTo>
                    <a:pt x="4005512" y="146905"/>
                    <a:pt x="3999945" y="167763"/>
                    <a:pt x="3989057" y="186360"/>
                  </a:cubicBezTo>
                  <a:cubicBezTo>
                    <a:pt x="3978169" y="204957"/>
                    <a:pt x="3963433" y="219744"/>
                    <a:pt x="3944849" y="230721"/>
                  </a:cubicBezTo>
                  <a:cubicBezTo>
                    <a:pt x="3926264" y="241698"/>
                    <a:pt x="3905305" y="247316"/>
                    <a:pt x="3881971" y="247574"/>
                  </a:cubicBezTo>
                  <a:cubicBezTo>
                    <a:pt x="3858637" y="247316"/>
                    <a:pt x="3837677" y="241698"/>
                    <a:pt x="3819093" y="230721"/>
                  </a:cubicBezTo>
                  <a:cubicBezTo>
                    <a:pt x="3800509" y="219744"/>
                    <a:pt x="3785773" y="204957"/>
                    <a:pt x="3774885" y="186360"/>
                  </a:cubicBezTo>
                  <a:cubicBezTo>
                    <a:pt x="3763996" y="167763"/>
                    <a:pt x="3758429" y="146905"/>
                    <a:pt x="3758184" y="123787"/>
                  </a:cubicBezTo>
                  <a:cubicBezTo>
                    <a:pt x="3758429" y="100669"/>
                    <a:pt x="3763996" y="79811"/>
                    <a:pt x="3774885" y="61214"/>
                  </a:cubicBezTo>
                  <a:cubicBezTo>
                    <a:pt x="3785773" y="42617"/>
                    <a:pt x="3800509" y="27830"/>
                    <a:pt x="3819093" y="16853"/>
                  </a:cubicBezTo>
                  <a:cubicBezTo>
                    <a:pt x="3837677" y="5876"/>
                    <a:pt x="3858637" y="259"/>
                    <a:pt x="3881971" y="0"/>
                  </a:cubicBezTo>
                  <a:close/>
                  <a:moveTo>
                    <a:pt x="1230287" y="0"/>
                  </a:moveTo>
                  <a:cubicBezTo>
                    <a:pt x="1250026" y="365"/>
                    <a:pt x="1266356" y="5294"/>
                    <a:pt x="1279279" y="14788"/>
                  </a:cubicBezTo>
                  <a:cubicBezTo>
                    <a:pt x="1292202" y="24282"/>
                    <a:pt x="1301589" y="36155"/>
                    <a:pt x="1307440" y="50407"/>
                  </a:cubicBezTo>
                  <a:lnTo>
                    <a:pt x="1292009" y="58979"/>
                  </a:lnTo>
                  <a:cubicBezTo>
                    <a:pt x="1287680" y="47799"/>
                    <a:pt x="1280565" y="38184"/>
                    <a:pt x="1270664" y="30133"/>
                  </a:cubicBezTo>
                  <a:cubicBezTo>
                    <a:pt x="1260762" y="22082"/>
                    <a:pt x="1247304" y="17867"/>
                    <a:pt x="1230287" y="17488"/>
                  </a:cubicBezTo>
                  <a:cubicBezTo>
                    <a:pt x="1213478" y="17745"/>
                    <a:pt x="1200290" y="22117"/>
                    <a:pt x="1190725" y="30604"/>
                  </a:cubicBezTo>
                  <a:cubicBezTo>
                    <a:pt x="1181160" y="39091"/>
                    <a:pt x="1176288" y="50149"/>
                    <a:pt x="1176109" y="63780"/>
                  </a:cubicBezTo>
                  <a:cubicBezTo>
                    <a:pt x="1176409" y="77717"/>
                    <a:pt x="1181895" y="88076"/>
                    <a:pt x="1192568" y="94855"/>
                  </a:cubicBezTo>
                  <a:cubicBezTo>
                    <a:pt x="1203241" y="101634"/>
                    <a:pt x="1217300" y="107621"/>
                    <a:pt x="1234745" y="112814"/>
                  </a:cubicBezTo>
                  <a:cubicBezTo>
                    <a:pt x="1249113" y="117323"/>
                    <a:pt x="1262287" y="122289"/>
                    <a:pt x="1274267" y="127712"/>
                  </a:cubicBezTo>
                  <a:cubicBezTo>
                    <a:pt x="1286248" y="133134"/>
                    <a:pt x="1295866" y="140081"/>
                    <a:pt x="1303122" y="148552"/>
                  </a:cubicBezTo>
                  <a:cubicBezTo>
                    <a:pt x="1310377" y="157023"/>
                    <a:pt x="1314103" y="168085"/>
                    <a:pt x="1314298" y="181737"/>
                  </a:cubicBezTo>
                  <a:cubicBezTo>
                    <a:pt x="1313990" y="201883"/>
                    <a:pt x="1306804" y="217828"/>
                    <a:pt x="1292738" y="229572"/>
                  </a:cubicBezTo>
                  <a:cubicBezTo>
                    <a:pt x="1278672" y="241316"/>
                    <a:pt x="1259569" y="247317"/>
                    <a:pt x="1235430" y="247574"/>
                  </a:cubicBezTo>
                  <a:cubicBezTo>
                    <a:pt x="1212807" y="247338"/>
                    <a:pt x="1193933" y="242152"/>
                    <a:pt x="1178809" y="232015"/>
                  </a:cubicBezTo>
                  <a:cubicBezTo>
                    <a:pt x="1163686" y="221878"/>
                    <a:pt x="1153299" y="208205"/>
                    <a:pt x="1147648" y="190996"/>
                  </a:cubicBezTo>
                  <a:lnTo>
                    <a:pt x="1163421" y="181737"/>
                  </a:lnTo>
                  <a:cubicBezTo>
                    <a:pt x="1167558" y="196353"/>
                    <a:pt x="1175659" y="208012"/>
                    <a:pt x="1187725" y="216713"/>
                  </a:cubicBezTo>
                  <a:cubicBezTo>
                    <a:pt x="1199790" y="225414"/>
                    <a:pt x="1215692" y="229872"/>
                    <a:pt x="1235430" y="230086"/>
                  </a:cubicBezTo>
                  <a:cubicBezTo>
                    <a:pt x="1255498" y="229801"/>
                    <a:pt x="1270571" y="225228"/>
                    <a:pt x="1280651" y="216370"/>
                  </a:cubicBezTo>
                  <a:cubicBezTo>
                    <a:pt x="1290731" y="207512"/>
                    <a:pt x="1295774" y="196082"/>
                    <a:pt x="1295781" y="182080"/>
                  </a:cubicBezTo>
                  <a:cubicBezTo>
                    <a:pt x="1295488" y="168064"/>
                    <a:pt x="1289730" y="157349"/>
                    <a:pt x="1278507" y="149933"/>
                  </a:cubicBezTo>
                  <a:cubicBezTo>
                    <a:pt x="1267285" y="142518"/>
                    <a:pt x="1252354" y="136089"/>
                    <a:pt x="1233716" y="130645"/>
                  </a:cubicBezTo>
                  <a:cubicBezTo>
                    <a:pt x="1220146" y="126501"/>
                    <a:pt x="1207624" y="121950"/>
                    <a:pt x="1196149" y="116993"/>
                  </a:cubicBezTo>
                  <a:cubicBezTo>
                    <a:pt x="1184675" y="112036"/>
                    <a:pt x="1175429" y="105478"/>
                    <a:pt x="1168413" y="97320"/>
                  </a:cubicBezTo>
                  <a:cubicBezTo>
                    <a:pt x="1161396" y="89163"/>
                    <a:pt x="1157789" y="78211"/>
                    <a:pt x="1157592" y="64466"/>
                  </a:cubicBezTo>
                  <a:cubicBezTo>
                    <a:pt x="1158071" y="44527"/>
                    <a:pt x="1165086" y="28854"/>
                    <a:pt x="1178638" y="17445"/>
                  </a:cubicBezTo>
                  <a:cubicBezTo>
                    <a:pt x="1192189" y="6037"/>
                    <a:pt x="1209406" y="222"/>
                    <a:pt x="1230287"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lumMod val="65000"/>
                  </a:schemeClr>
                </a:solidFill>
              </a:endParaRPr>
            </a:p>
          </p:txBody>
        </p:sp>
      </p:grpSp>
    </p:spTree>
    <p:extLst>
      <p:ext uri="{BB962C8B-B14F-4D97-AF65-F5344CB8AC3E}">
        <p14:creationId xmlns:p14="http://schemas.microsoft.com/office/powerpoint/2010/main" val="160708354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8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D6DA813-2B48-4821-86F2-911F3B0B63C8}"/>
              </a:ext>
            </a:extLst>
          </p:cNvPr>
          <p:cNvSpPr>
            <a:spLocks noGrp="1"/>
          </p:cNvSpPr>
          <p:nvPr>
            <p:ph type="pic" sz="quarter" idx="10"/>
          </p:nvPr>
        </p:nvSpPr>
        <p:spPr>
          <a:xfrm>
            <a:off x="4259747" y="914400"/>
            <a:ext cx="7537211" cy="5029200"/>
          </a:xfrm>
          <a:custGeom>
            <a:avLst/>
            <a:gdLst>
              <a:gd name="connsiteX0" fmla="*/ 8181617 w 11305816"/>
              <a:gd name="connsiteY0" fmla="*/ 0 h 7543800"/>
              <a:gd name="connsiteX1" fmla="*/ 8181617 w 11305816"/>
              <a:gd name="connsiteY1" fmla="*/ 1 h 7543800"/>
              <a:gd name="connsiteX2" fmla="*/ 11305816 w 11305816"/>
              <a:gd name="connsiteY2" fmla="*/ 0 h 7543800"/>
              <a:gd name="connsiteX3" fmla="*/ 6950402 w 11305816"/>
              <a:gd name="connsiteY3" fmla="*/ 7543800 h 7543800"/>
              <a:gd name="connsiteX4" fmla="*/ 3826204 w 11305816"/>
              <a:gd name="connsiteY4" fmla="*/ 7543800 h 7543800"/>
              <a:gd name="connsiteX5" fmla="*/ 3124197 w 11305816"/>
              <a:gd name="connsiteY5" fmla="*/ 7543800 h 7543800"/>
              <a:gd name="connsiteX6" fmla="*/ 0 w 11305816"/>
              <a:gd name="connsiteY6" fmla="*/ 7543800 h 7543800"/>
              <a:gd name="connsiteX7" fmla="*/ 4355414 w 11305816"/>
              <a:gd name="connsiteY7" fmla="*/ 1 h 754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305816" h="7543800">
                <a:moveTo>
                  <a:pt x="8181617" y="0"/>
                </a:moveTo>
                <a:lnTo>
                  <a:pt x="8181617" y="1"/>
                </a:lnTo>
                <a:lnTo>
                  <a:pt x="11305816" y="0"/>
                </a:lnTo>
                <a:lnTo>
                  <a:pt x="6950402" y="7543800"/>
                </a:lnTo>
                <a:lnTo>
                  <a:pt x="3826204" y="7543800"/>
                </a:lnTo>
                <a:lnTo>
                  <a:pt x="3124197" y="7543800"/>
                </a:lnTo>
                <a:lnTo>
                  <a:pt x="0" y="7543800"/>
                </a:lnTo>
                <a:lnTo>
                  <a:pt x="4355414" y="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85748300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9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9C8D712-D3A3-46BA-8462-7FEA7ECB943B}"/>
              </a:ext>
            </a:extLst>
          </p:cNvPr>
          <p:cNvSpPr>
            <a:spLocks noGrp="1"/>
          </p:cNvSpPr>
          <p:nvPr>
            <p:ph type="pic" sz="quarter" idx="10"/>
          </p:nvPr>
        </p:nvSpPr>
        <p:spPr>
          <a:xfrm>
            <a:off x="-648801" y="1981200"/>
            <a:ext cx="13489605" cy="3251200"/>
          </a:xfrm>
          <a:custGeom>
            <a:avLst/>
            <a:gdLst>
              <a:gd name="connsiteX0" fmla="*/ 2815622 w 20234407"/>
              <a:gd name="connsiteY0" fmla="*/ 0 h 4876800"/>
              <a:gd name="connsiteX1" fmla="*/ 2841772 w 20234407"/>
              <a:gd name="connsiteY1" fmla="*/ 0 h 4876800"/>
              <a:gd name="connsiteX2" fmla="*/ 5125301 w 20234407"/>
              <a:gd name="connsiteY2" fmla="*/ 0 h 4876800"/>
              <a:gd name="connsiteX3" fmla="*/ 5718643 w 20234407"/>
              <a:gd name="connsiteY3" fmla="*/ 0 h 4876800"/>
              <a:gd name="connsiteX4" fmla="*/ 7013178 w 20234407"/>
              <a:gd name="connsiteY4" fmla="*/ 0 h 4876800"/>
              <a:gd name="connsiteX5" fmla="*/ 8475746 w 20234407"/>
              <a:gd name="connsiteY5" fmla="*/ 0 h 4876800"/>
              <a:gd name="connsiteX6" fmla="*/ 11603668 w 20234407"/>
              <a:gd name="connsiteY6" fmla="*/ 0 h 4876800"/>
              <a:gd name="connsiteX7" fmla="*/ 14574286 w 20234407"/>
              <a:gd name="connsiteY7" fmla="*/ 0 h 4876800"/>
              <a:gd name="connsiteX8" fmla="*/ 16321766 w 20234407"/>
              <a:gd name="connsiteY8" fmla="*/ 0 h 4876800"/>
              <a:gd name="connsiteX9" fmla="*/ 17477308 w 20234407"/>
              <a:gd name="connsiteY9" fmla="*/ 0 h 4876800"/>
              <a:gd name="connsiteX10" fmla="*/ 18742079 w 20234407"/>
              <a:gd name="connsiteY10" fmla="*/ 0 h 4876800"/>
              <a:gd name="connsiteX11" fmla="*/ 20234407 w 20234407"/>
              <a:gd name="connsiteY11" fmla="*/ 0 h 4876800"/>
              <a:gd name="connsiteX12" fmla="*/ 17418788 w 20234407"/>
              <a:gd name="connsiteY12" fmla="*/ 4876800 h 4876800"/>
              <a:gd name="connsiteX13" fmla="*/ 17381164 w 20234407"/>
              <a:gd name="connsiteY13" fmla="*/ 4876800 h 4876800"/>
              <a:gd name="connsiteX14" fmla="*/ 16321766 w 20234407"/>
              <a:gd name="connsiteY14" fmla="*/ 4876800 h 4876800"/>
              <a:gd name="connsiteX15" fmla="*/ 14492904 w 20234407"/>
              <a:gd name="connsiteY15" fmla="*/ 4876800 h 4876800"/>
              <a:gd name="connsiteX16" fmla="*/ 13209757 w 20234407"/>
              <a:gd name="connsiteY16" fmla="*/ 4876800 h 4876800"/>
              <a:gd name="connsiteX17" fmla="*/ 11758664 w 20234407"/>
              <a:gd name="connsiteY17" fmla="*/ 4876800 h 4876800"/>
              <a:gd name="connsiteX18" fmla="*/ 8619267 w 20234407"/>
              <a:gd name="connsiteY18" fmla="*/ 4876800 h 4876800"/>
              <a:gd name="connsiteX19" fmla="*/ 5660125 w 20234407"/>
              <a:gd name="connsiteY19" fmla="*/ 4876800 h 4876800"/>
              <a:gd name="connsiteX20" fmla="*/ 5125301 w 20234407"/>
              <a:gd name="connsiteY20" fmla="*/ 4876800 h 4876800"/>
              <a:gd name="connsiteX21" fmla="*/ 2734242 w 20234407"/>
              <a:gd name="connsiteY21" fmla="*/ 4876800 h 4876800"/>
              <a:gd name="connsiteX22" fmla="*/ 1480854 w 20234407"/>
              <a:gd name="connsiteY22" fmla="*/ 4876800 h 4876800"/>
              <a:gd name="connsiteX23" fmla="*/ 0 w 20234407"/>
              <a:gd name="connsiteY23" fmla="*/ 4876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34407" h="4876800">
                <a:moveTo>
                  <a:pt x="2815622" y="0"/>
                </a:moveTo>
                <a:lnTo>
                  <a:pt x="2841772" y="0"/>
                </a:lnTo>
                <a:lnTo>
                  <a:pt x="5125301" y="0"/>
                </a:lnTo>
                <a:lnTo>
                  <a:pt x="5718643" y="0"/>
                </a:lnTo>
                <a:lnTo>
                  <a:pt x="7013178" y="0"/>
                </a:lnTo>
                <a:lnTo>
                  <a:pt x="8475746" y="0"/>
                </a:lnTo>
                <a:lnTo>
                  <a:pt x="11603668" y="0"/>
                </a:lnTo>
                <a:lnTo>
                  <a:pt x="14574286" y="0"/>
                </a:lnTo>
                <a:lnTo>
                  <a:pt x="16321766" y="0"/>
                </a:lnTo>
                <a:lnTo>
                  <a:pt x="17477308" y="0"/>
                </a:lnTo>
                <a:lnTo>
                  <a:pt x="18742079" y="0"/>
                </a:lnTo>
                <a:lnTo>
                  <a:pt x="20234407" y="0"/>
                </a:lnTo>
                <a:lnTo>
                  <a:pt x="17418788" y="4876800"/>
                </a:lnTo>
                <a:lnTo>
                  <a:pt x="17381164" y="4876800"/>
                </a:lnTo>
                <a:lnTo>
                  <a:pt x="16321766" y="4876800"/>
                </a:lnTo>
                <a:lnTo>
                  <a:pt x="14492904" y="4876800"/>
                </a:lnTo>
                <a:lnTo>
                  <a:pt x="13209757" y="4876800"/>
                </a:lnTo>
                <a:lnTo>
                  <a:pt x="11758664" y="4876800"/>
                </a:lnTo>
                <a:lnTo>
                  <a:pt x="8619267" y="4876800"/>
                </a:lnTo>
                <a:lnTo>
                  <a:pt x="5660125" y="4876800"/>
                </a:lnTo>
                <a:lnTo>
                  <a:pt x="5125301" y="4876800"/>
                </a:lnTo>
                <a:lnTo>
                  <a:pt x="2734242" y="4876800"/>
                </a:lnTo>
                <a:lnTo>
                  <a:pt x="1480854" y="4876800"/>
                </a:lnTo>
                <a:lnTo>
                  <a:pt x="0" y="48768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522311799"/>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80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F24B3680-7C58-41F7-83A2-370A9E541904}"/>
              </a:ext>
            </a:extLst>
          </p:cNvPr>
          <p:cNvSpPr>
            <a:spLocks noGrp="1"/>
          </p:cNvSpPr>
          <p:nvPr>
            <p:ph type="pic" sz="quarter" idx="11"/>
          </p:nvPr>
        </p:nvSpPr>
        <p:spPr>
          <a:xfrm>
            <a:off x="5224806" y="1981200"/>
            <a:ext cx="7618261" cy="3251200"/>
          </a:xfrm>
          <a:custGeom>
            <a:avLst/>
            <a:gdLst>
              <a:gd name="connsiteX0" fmla="*/ 2815620 w 11427391"/>
              <a:gd name="connsiteY0" fmla="*/ 0 h 4876800"/>
              <a:gd name="connsiteX1" fmla="*/ 5767269 w 11427391"/>
              <a:gd name="connsiteY1" fmla="*/ 0 h 4876800"/>
              <a:gd name="connsiteX2" fmla="*/ 8670290 w 11427391"/>
              <a:gd name="connsiteY2" fmla="*/ 0 h 4876800"/>
              <a:gd name="connsiteX3" fmla="*/ 9954031 w 11427391"/>
              <a:gd name="connsiteY3" fmla="*/ 0 h 4876800"/>
              <a:gd name="connsiteX4" fmla="*/ 11427391 w 11427391"/>
              <a:gd name="connsiteY4" fmla="*/ 0 h 4876800"/>
              <a:gd name="connsiteX5" fmla="*/ 8611770 w 11427391"/>
              <a:gd name="connsiteY5" fmla="*/ 4876800 h 4876800"/>
              <a:gd name="connsiteX6" fmla="*/ 8593115 w 11427391"/>
              <a:gd name="connsiteY6" fmla="*/ 4876800 h 4876800"/>
              <a:gd name="connsiteX7" fmla="*/ 5685887 w 11427391"/>
              <a:gd name="connsiteY7" fmla="*/ 4876800 h 4876800"/>
              <a:gd name="connsiteX8" fmla="*/ 4421709 w 11427391"/>
              <a:gd name="connsiteY8" fmla="*/ 4876800 h 4876800"/>
              <a:gd name="connsiteX9" fmla="*/ 2951647 w 11427391"/>
              <a:gd name="connsiteY9" fmla="*/ 4876800 h 4876800"/>
              <a:gd name="connsiteX10" fmla="*/ 2951648 w 11427391"/>
              <a:gd name="connsiteY10" fmla="*/ 4876798 h 4876800"/>
              <a:gd name="connsiteX11" fmla="*/ 0 w 11427391"/>
              <a:gd name="connsiteY11" fmla="*/ 4876798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27391" h="4876800">
                <a:moveTo>
                  <a:pt x="2815620" y="0"/>
                </a:moveTo>
                <a:lnTo>
                  <a:pt x="5767269" y="0"/>
                </a:lnTo>
                <a:lnTo>
                  <a:pt x="8670290" y="0"/>
                </a:lnTo>
                <a:lnTo>
                  <a:pt x="9954031" y="0"/>
                </a:lnTo>
                <a:lnTo>
                  <a:pt x="11427391" y="0"/>
                </a:lnTo>
                <a:lnTo>
                  <a:pt x="8611770" y="4876800"/>
                </a:lnTo>
                <a:lnTo>
                  <a:pt x="8593115" y="4876800"/>
                </a:lnTo>
                <a:lnTo>
                  <a:pt x="5685887" y="4876800"/>
                </a:lnTo>
                <a:lnTo>
                  <a:pt x="4421709" y="4876800"/>
                </a:lnTo>
                <a:lnTo>
                  <a:pt x="2951647" y="4876800"/>
                </a:lnTo>
                <a:lnTo>
                  <a:pt x="2951648" y="4876798"/>
                </a:lnTo>
                <a:lnTo>
                  <a:pt x="0" y="4876798"/>
                </a:lnTo>
                <a:close/>
              </a:path>
            </a:pathLst>
          </a:custGeom>
          <a:solidFill>
            <a:schemeClr val="bg1">
              <a:lumMod val="7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D122EDEA-516A-449B-907B-9FB5B652027A}"/>
              </a:ext>
            </a:extLst>
          </p:cNvPr>
          <p:cNvSpPr>
            <a:spLocks noGrp="1"/>
          </p:cNvSpPr>
          <p:nvPr>
            <p:ph type="pic" sz="quarter" idx="10"/>
          </p:nvPr>
        </p:nvSpPr>
        <p:spPr>
          <a:xfrm>
            <a:off x="-646905" y="1981200"/>
            <a:ext cx="7625185" cy="3251200"/>
          </a:xfrm>
          <a:custGeom>
            <a:avLst/>
            <a:gdLst>
              <a:gd name="connsiteX0" fmla="*/ 2815622 w 11437777"/>
              <a:gd name="connsiteY0" fmla="*/ 0 h 4876800"/>
              <a:gd name="connsiteX1" fmla="*/ 2844662 w 11437777"/>
              <a:gd name="connsiteY1" fmla="*/ 0 h 4876800"/>
              <a:gd name="connsiteX2" fmla="*/ 5718643 w 11437777"/>
              <a:gd name="connsiteY2" fmla="*/ 0 h 4876800"/>
              <a:gd name="connsiteX3" fmla="*/ 7016068 w 11437777"/>
              <a:gd name="connsiteY3" fmla="*/ 0 h 4876800"/>
              <a:gd name="connsiteX4" fmla="*/ 8475744 w 11437777"/>
              <a:gd name="connsiteY4" fmla="*/ 0 h 4876800"/>
              <a:gd name="connsiteX5" fmla="*/ 8475743 w 11437777"/>
              <a:gd name="connsiteY5" fmla="*/ 2 h 4876800"/>
              <a:gd name="connsiteX6" fmla="*/ 11437777 w 11437777"/>
              <a:gd name="connsiteY6" fmla="*/ 2 h 4876800"/>
              <a:gd name="connsiteX7" fmla="*/ 8622157 w 11437777"/>
              <a:gd name="connsiteY7" fmla="*/ 4876800 h 4876800"/>
              <a:gd name="connsiteX8" fmla="*/ 5660123 w 11437777"/>
              <a:gd name="connsiteY8" fmla="*/ 4876800 h 4876800"/>
              <a:gd name="connsiteX9" fmla="*/ 2734240 w 11437777"/>
              <a:gd name="connsiteY9" fmla="*/ 4876800 h 4876800"/>
              <a:gd name="connsiteX10" fmla="*/ 1483746 w 11437777"/>
              <a:gd name="connsiteY10" fmla="*/ 4876800 h 4876800"/>
              <a:gd name="connsiteX11" fmla="*/ 0 w 11437777"/>
              <a:gd name="connsiteY11" fmla="*/ 4876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7777" h="4876800">
                <a:moveTo>
                  <a:pt x="2815622" y="0"/>
                </a:moveTo>
                <a:lnTo>
                  <a:pt x="2844662" y="0"/>
                </a:lnTo>
                <a:lnTo>
                  <a:pt x="5718643" y="0"/>
                </a:lnTo>
                <a:lnTo>
                  <a:pt x="7016068" y="0"/>
                </a:lnTo>
                <a:lnTo>
                  <a:pt x="8475744" y="0"/>
                </a:lnTo>
                <a:lnTo>
                  <a:pt x="8475743" y="2"/>
                </a:lnTo>
                <a:lnTo>
                  <a:pt x="11437777" y="2"/>
                </a:lnTo>
                <a:lnTo>
                  <a:pt x="8622157" y="4876800"/>
                </a:lnTo>
                <a:lnTo>
                  <a:pt x="5660123" y="4876800"/>
                </a:lnTo>
                <a:lnTo>
                  <a:pt x="2734240" y="4876800"/>
                </a:lnTo>
                <a:lnTo>
                  <a:pt x="1483746" y="4876800"/>
                </a:lnTo>
                <a:lnTo>
                  <a:pt x="0" y="48768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19238384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1_3-Conten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8BBAE266-0EB9-4427-BF2D-886BADF3D45E}"/>
              </a:ext>
            </a:extLst>
          </p:cNvPr>
          <p:cNvSpPr>
            <a:spLocks noGrp="1"/>
          </p:cNvSpPr>
          <p:nvPr>
            <p:ph type="pic" sz="quarter" idx="12"/>
          </p:nvPr>
        </p:nvSpPr>
        <p:spPr>
          <a:xfrm>
            <a:off x="7192569" y="1981200"/>
            <a:ext cx="5650496" cy="3251200"/>
          </a:xfrm>
          <a:custGeom>
            <a:avLst/>
            <a:gdLst>
              <a:gd name="connsiteX0" fmla="*/ 2815622 w 8475744"/>
              <a:gd name="connsiteY0" fmla="*/ 0 h 4876800"/>
              <a:gd name="connsiteX1" fmla="*/ 5718643 w 8475744"/>
              <a:gd name="connsiteY1" fmla="*/ 0 h 4876800"/>
              <a:gd name="connsiteX2" fmla="*/ 8475744 w 8475744"/>
              <a:gd name="connsiteY2" fmla="*/ 0 h 4876800"/>
              <a:gd name="connsiteX3" fmla="*/ 5660123 w 8475744"/>
              <a:gd name="connsiteY3" fmla="*/ 4876800 h 4876800"/>
              <a:gd name="connsiteX4" fmla="*/ 2734240 w 8475744"/>
              <a:gd name="connsiteY4" fmla="*/ 4876800 h 4876800"/>
              <a:gd name="connsiteX5" fmla="*/ 0 w 8475744"/>
              <a:gd name="connsiteY5" fmla="*/ 4876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744" h="4876800">
                <a:moveTo>
                  <a:pt x="2815622" y="0"/>
                </a:moveTo>
                <a:lnTo>
                  <a:pt x="5718643" y="0"/>
                </a:lnTo>
                <a:lnTo>
                  <a:pt x="8475744" y="0"/>
                </a:lnTo>
                <a:lnTo>
                  <a:pt x="5660123" y="4876800"/>
                </a:lnTo>
                <a:lnTo>
                  <a:pt x="2734240" y="4876800"/>
                </a:lnTo>
                <a:lnTo>
                  <a:pt x="0" y="4876800"/>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49B4F63C-2EBB-4819-A144-8CAC2C74F045}"/>
              </a:ext>
            </a:extLst>
          </p:cNvPr>
          <p:cNvSpPr>
            <a:spLocks noGrp="1"/>
          </p:cNvSpPr>
          <p:nvPr>
            <p:ph type="pic" sz="quarter" idx="11"/>
          </p:nvPr>
        </p:nvSpPr>
        <p:spPr>
          <a:xfrm>
            <a:off x="3278373" y="1981200"/>
            <a:ext cx="5650496" cy="3251200"/>
          </a:xfrm>
          <a:custGeom>
            <a:avLst/>
            <a:gdLst>
              <a:gd name="connsiteX0" fmla="*/ 2815622 w 8475744"/>
              <a:gd name="connsiteY0" fmla="*/ 0 h 4876800"/>
              <a:gd name="connsiteX1" fmla="*/ 5718643 w 8475744"/>
              <a:gd name="connsiteY1" fmla="*/ 0 h 4876800"/>
              <a:gd name="connsiteX2" fmla="*/ 8475744 w 8475744"/>
              <a:gd name="connsiteY2" fmla="*/ 0 h 4876800"/>
              <a:gd name="connsiteX3" fmla="*/ 5660123 w 8475744"/>
              <a:gd name="connsiteY3" fmla="*/ 4876800 h 4876800"/>
              <a:gd name="connsiteX4" fmla="*/ 2734240 w 8475744"/>
              <a:gd name="connsiteY4" fmla="*/ 4876800 h 4876800"/>
              <a:gd name="connsiteX5" fmla="*/ 0 w 8475744"/>
              <a:gd name="connsiteY5" fmla="*/ 4876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744" h="4876800">
                <a:moveTo>
                  <a:pt x="2815622" y="0"/>
                </a:moveTo>
                <a:lnTo>
                  <a:pt x="5718643" y="0"/>
                </a:lnTo>
                <a:lnTo>
                  <a:pt x="8475744" y="0"/>
                </a:lnTo>
                <a:lnTo>
                  <a:pt x="5660123" y="4876800"/>
                </a:lnTo>
                <a:lnTo>
                  <a:pt x="2734240" y="4876800"/>
                </a:lnTo>
                <a:lnTo>
                  <a:pt x="0" y="4876800"/>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A45DE27C-A145-4C71-88FB-861232C4D58A}"/>
              </a:ext>
            </a:extLst>
          </p:cNvPr>
          <p:cNvSpPr>
            <a:spLocks noGrp="1"/>
          </p:cNvSpPr>
          <p:nvPr>
            <p:ph type="pic" sz="quarter" idx="10"/>
          </p:nvPr>
        </p:nvSpPr>
        <p:spPr>
          <a:xfrm>
            <a:off x="-635823" y="1981200"/>
            <a:ext cx="5650496" cy="3251200"/>
          </a:xfrm>
          <a:custGeom>
            <a:avLst/>
            <a:gdLst>
              <a:gd name="connsiteX0" fmla="*/ 2815622 w 8475744"/>
              <a:gd name="connsiteY0" fmla="*/ 0 h 4876800"/>
              <a:gd name="connsiteX1" fmla="*/ 5718643 w 8475744"/>
              <a:gd name="connsiteY1" fmla="*/ 0 h 4876800"/>
              <a:gd name="connsiteX2" fmla="*/ 8475744 w 8475744"/>
              <a:gd name="connsiteY2" fmla="*/ 0 h 4876800"/>
              <a:gd name="connsiteX3" fmla="*/ 5660123 w 8475744"/>
              <a:gd name="connsiteY3" fmla="*/ 4876800 h 4876800"/>
              <a:gd name="connsiteX4" fmla="*/ 2734240 w 8475744"/>
              <a:gd name="connsiteY4" fmla="*/ 4876800 h 4876800"/>
              <a:gd name="connsiteX5" fmla="*/ 0 w 8475744"/>
              <a:gd name="connsiteY5" fmla="*/ 487680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5744" h="4876800">
                <a:moveTo>
                  <a:pt x="2815622" y="0"/>
                </a:moveTo>
                <a:lnTo>
                  <a:pt x="5718643" y="0"/>
                </a:lnTo>
                <a:lnTo>
                  <a:pt x="8475744" y="0"/>
                </a:lnTo>
                <a:lnTo>
                  <a:pt x="5660123" y="4876800"/>
                </a:lnTo>
                <a:lnTo>
                  <a:pt x="2734240" y="4876800"/>
                </a:lnTo>
                <a:lnTo>
                  <a:pt x="0" y="48768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25854118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2_3-Conten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E1539A09-997B-49FD-8B3C-70AEC06BF497}"/>
              </a:ext>
            </a:extLst>
          </p:cNvPr>
          <p:cNvSpPr>
            <a:spLocks noGrp="1"/>
          </p:cNvSpPr>
          <p:nvPr>
            <p:ph type="pic" sz="quarter" idx="12"/>
          </p:nvPr>
        </p:nvSpPr>
        <p:spPr>
          <a:xfrm>
            <a:off x="7311673" y="1625600"/>
            <a:ext cx="6268519" cy="3606800"/>
          </a:xfrm>
          <a:custGeom>
            <a:avLst/>
            <a:gdLst>
              <a:gd name="connsiteX0" fmla="*/ 3123580 w 9402778"/>
              <a:gd name="connsiteY0" fmla="*/ 0 h 5410200"/>
              <a:gd name="connsiteX1" fmla="*/ 6344118 w 9402778"/>
              <a:gd name="connsiteY1" fmla="*/ 0 h 5410200"/>
              <a:gd name="connsiteX2" fmla="*/ 9402778 w 9402778"/>
              <a:gd name="connsiteY2" fmla="*/ 0 h 5410200"/>
              <a:gd name="connsiteX3" fmla="*/ 6279198 w 9402778"/>
              <a:gd name="connsiteY3" fmla="*/ 5410200 h 5410200"/>
              <a:gd name="connsiteX4" fmla="*/ 3033297 w 9402778"/>
              <a:gd name="connsiteY4" fmla="*/ 5410200 h 5410200"/>
              <a:gd name="connsiteX5" fmla="*/ 0 w 9402778"/>
              <a:gd name="connsiteY5" fmla="*/ 541020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2778" h="5410200">
                <a:moveTo>
                  <a:pt x="3123580" y="0"/>
                </a:moveTo>
                <a:lnTo>
                  <a:pt x="6344118" y="0"/>
                </a:lnTo>
                <a:lnTo>
                  <a:pt x="9402778" y="0"/>
                </a:lnTo>
                <a:lnTo>
                  <a:pt x="6279198" y="5410200"/>
                </a:lnTo>
                <a:lnTo>
                  <a:pt x="3033297" y="5410200"/>
                </a:lnTo>
                <a:lnTo>
                  <a:pt x="0" y="5410200"/>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6D7B50A3-EA10-4347-AAC9-CCC8A6B2D9B3}"/>
              </a:ext>
            </a:extLst>
          </p:cNvPr>
          <p:cNvSpPr>
            <a:spLocks noGrp="1"/>
          </p:cNvSpPr>
          <p:nvPr>
            <p:ph type="pic" sz="quarter" idx="11"/>
          </p:nvPr>
        </p:nvSpPr>
        <p:spPr>
          <a:xfrm>
            <a:off x="2969362" y="1625600"/>
            <a:ext cx="6268518" cy="3606800"/>
          </a:xfrm>
          <a:custGeom>
            <a:avLst/>
            <a:gdLst>
              <a:gd name="connsiteX0" fmla="*/ 3123580 w 9402777"/>
              <a:gd name="connsiteY0" fmla="*/ 0 h 5410200"/>
              <a:gd name="connsiteX1" fmla="*/ 6344118 w 9402777"/>
              <a:gd name="connsiteY1" fmla="*/ 0 h 5410200"/>
              <a:gd name="connsiteX2" fmla="*/ 9402777 w 9402777"/>
              <a:gd name="connsiteY2" fmla="*/ 0 h 5410200"/>
              <a:gd name="connsiteX3" fmla="*/ 6279197 w 9402777"/>
              <a:gd name="connsiteY3" fmla="*/ 5410200 h 5410200"/>
              <a:gd name="connsiteX4" fmla="*/ 3033297 w 9402777"/>
              <a:gd name="connsiteY4" fmla="*/ 5410200 h 5410200"/>
              <a:gd name="connsiteX5" fmla="*/ 0 w 9402777"/>
              <a:gd name="connsiteY5" fmla="*/ 541020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2777" h="5410200">
                <a:moveTo>
                  <a:pt x="3123580" y="0"/>
                </a:moveTo>
                <a:lnTo>
                  <a:pt x="6344118" y="0"/>
                </a:lnTo>
                <a:lnTo>
                  <a:pt x="9402777" y="0"/>
                </a:lnTo>
                <a:lnTo>
                  <a:pt x="6279197" y="5410200"/>
                </a:lnTo>
                <a:lnTo>
                  <a:pt x="3033297" y="5410200"/>
                </a:lnTo>
                <a:lnTo>
                  <a:pt x="0" y="5410200"/>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6EC71120-2BD7-4417-8D9F-61C384CAD4B0}"/>
              </a:ext>
            </a:extLst>
          </p:cNvPr>
          <p:cNvSpPr>
            <a:spLocks noGrp="1"/>
          </p:cNvSpPr>
          <p:nvPr>
            <p:ph type="pic" sz="quarter" idx="10"/>
          </p:nvPr>
        </p:nvSpPr>
        <p:spPr>
          <a:xfrm>
            <a:off x="-1372950" y="1625600"/>
            <a:ext cx="6268519" cy="3606800"/>
          </a:xfrm>
          <a:custGeom>
            <a:avLst/>
            <a:gdLst>
              <a:gd name="connsiteX0" fmla="*/ 3123581 w 9402778"/>
              <a:gd name="connsiteY0" fmla="*/ 0 h 5410200"/>
              <a:gd name="connsiteX1" fmla="*/ 6344119 w 9402778"/>
              <a:gd name="connsiteY1" fmla="*/ 0 h 5410200"/>
              <a:gd name="connsiteX2" fmla="*/ 9402778 w 9402778"/>
              <a:gd name="connsiteY2" fmla="*/ 0 h 5410200"/>
              <a:gd name="connsiteX3" fmla="*/ 6279199 w 9402778"/>
              <a:gd name="connsiteY3" fmla="*/ 5410200 h 5410200"/>
              <a:gd name="connsiteX4" fmla="*/ 3033297 w 9402778"/>
              <a:gd name="connsiteY4" fmla="*/ 5410200 h 5410200"/>
              <a:gd name="connsiteX5" fmla="*/ 0 w 9402778"/>
              <a:gd name="connsiteY5" fmla="*/ 5410200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02778" h="5410200">
                <a:moveTo>
                  <a:pt x="3123581" y="0"/>
                </a:moveTo>
                <a:lnTo>
                  <a:pt x="6344119" y="0"/>
                </a:lnTo>
                <a:lnTo>
                  <a:pt x="9402778" y="0"/>
                </a:lnTo>
                <a:lnTo>
                  <a:pt x="6279199" y="5410200"/>
                </a:lnTo>
                <a:lnTo>
                  <a:pt x="3033297" y="5410200"/>
                </a:lnTo>
                <a:lnTo>
                  <a:pt x="0" y="54102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80255297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3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7754B62E-0B4C-48BE-84FD-ADB1A295BD9E}"/>
              </a:ext>
            </a:extLst>
          </p:cNvPr>
          <p:cNvSpPr>
            <a:spLocks noGrp="1"/>
          </p:cNvSpPr>
          <p:nvPr>
            <p:ph type="pic" sz="quarter" idx="10"/>
          </p:nvPr>
        </p:nvSpPr>
        <p:spPr>
          <a:xfrm>
            <a:off x="4124474" y="0"/>
            <a:ext cx="8067526" cy="6858000"/>
          </a:xfrm>
          <a:custGeom>
            <a:avLst/>
            <a:gdLst>
              <a:gd name="connsiteX0" fmla="*/ 5939201 w 12101289"/>
              <a:gd name="connsiteY0" fmla="*/ 0 h 10287000"/>
              <a:gd name="connsiteX1" fmla="*/ 12101289 w 12101289"/>
              <a:gd name="connsiteY1" fmla="*/ 0 h 10287000"/>
              <a:gd name="connsiteX2" fmla="*/ 12101289 w 12101289"/>
              <a:gd name="connsiteY2" fmla="*/ 10287000 h 10287000"/>
              <a:gd name="connsiteX3" fmla="*/ 0 w 12101289"/>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2101289" h="10287000">
                <a:moveTo>
                  <a:pt x="5939201" y="0"/>
                </a:moveTo>
                <a:lnTo>
                  <a:pt x="12101289" y="0"/>
                </a:lnTo>
                <a:lnTo>
                  <a:pt x="12101289"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85876647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4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9751A67-CA0E-4BE5-8F80-5CF0518C189D}"/>
              </a:ext>
            </a:extLst>
          </p:cNvPr>
          <p:cNvSpPr>
            <a:spLocks noGrp="1"/>
          </p:cNvSpPr>
          <p:nvPr>
            <p:ph type="pic" sz="quarter" idx="10"/>
          </p:nvPr>
        </p:nvSpPr>
        <p:spPr>
          <a:xfrm>
            <a:off x="0" y="0"/>
            <a:ext cx="8067527" cy="6858000"/>
          </a:xfrm>
          <a:custGeom>
            <a:avLst/>
            <a:gdLst>
              <a:gd name="connsiteX0" fmla="*/ 0 w 12101290"/>
              <a:gd name="connsiteY0" fmla="*/ 0 h 10287000"/>
              <a:gd name="connsiteX1" fmla="*/ 12101290 w 12101290"/>
              <a:gd name="connsiteY1" fmla="*/ 0 h 10287000"/>
              <a:gd name="connsiteX2" fmla="*/ 6162089 w 12101290"/>
              <a:gd name="connsiteY2" fmla="*/ 10287000 h 10287000"/>
              <a:gd name="connsiteX3" fmla="*/ 0 w 1210129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2101290" h="10287000">
                <a:moveTo>
                  <a:pt x="0" y="0"/>
                </a:moveTo>
                <a:lnTo>
                  <a:pt x="12101290" y="0"/>
                </a:lnTo>
                <a:lnTo>
                  <a:pt x="6162089"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65212484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5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C4B77D6-259B-4FC4-9733-4C7CBB2E8D0A}"/>
              </a:ext>
            </a:extLst>
          </p:cNvPr>
          <p:cNvSpPr>
            <a:spLocks noGrp="1"/>
          </p:cNvSpPr>
          <p:nvPr>
            <p:ph type="pic" sz="quarter" idx="11"/>
          </p:nvPr>
        </p:nvSpPr>
        <p:spPr>
          <a:xfrm>
            <a:off x="1577684" y="4149538"/>
            <a:ext cx="4007618" cy="2708462"/>
          </a:xfrm>
          <a:custGeom>
            <a:avLst/>
            <a:gdLst>
              <a:gd name="connsiteX0" fmla="*/ 6011427 w 6011427"/>
              <a:gd name="connsiteY0" fmla="*/ 0 h 4062693"/>
              <a:gd name="connsiteX1" fmla="*/ 3665830 w 6011427"/>
              <a:gd name="connsiteY1" fmla="*/ 4062693 h 4062693"/>
              <a:gd name="connsiteX2" fmla="*/ 0 w 6011427"/>
              <a:gd name="connsiteY2" fmla="*/ 4062693 h 4062693"/>
              <a:gd name="connsiteX3" fmla="*/ 2345598 w 6011427"/>
              <a:gd name="connsiteY3" fmla="*/ 1 h 4062693"/>
            </a:gdLst>
            <a:ahLst/>
            <a:cxnLst>
              <a:cxn ang="0">
                <a:pos x="connsiteX0" y="connsiteY0"/>
              </a:cxn>
              <a:cxn ang="0">
                <a:pos x="connsiteX1" y="connsiteY1"/>
              </a:cxn>
              <a:cxn ang="0">
                <a:pos x="connsiteX2" y="connsiteY2"/>
              </a:cxn>
              <a:cxn ang="0">
                <a:pos x="connsiteX3" y="connsiteY3"/>
              </a:cxn>
            </a:cxnLst>
            <a:rect l="l" t="t" r="r" b="b"/>
            <a:pathLst>
              <a:path w="6011427" h="4062693">
                <a:moveTo>
                  <a:pt x="6011427" y="0"/>
                </a:moveTo>
                <a:lnTo>
                  <a:pt x="3665830" y="4062693"/>
                </a:lnTo>
                <a:lnTo>
                  <a:pt x="0" y="4062693"/>
                </a:lnTo>
                <a:lnTo>
                  <a:pt x="2345598" y="1"/>
                </a:lnTo>
                <a:close/>
              </a:path>
            </a:pathLst>
          </a:custGeom>
          <a:solidFill>
            <a:schemeClr val="bg1">
              <a:lumMod val="7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B2C8B1C4-FDC4-43AE-B728-9A041B12FDE5}"/>
              </a:ext>
            </a:extLst>
          </p:cNvPr>
          <p:cNvSpPr>
            <a:spLocks noGrp="1"/>
          </p:cNvSpPr>
          <p:nvPr>
            <p:ph type="pic" sz="quarter" idx="10"/>
          </p:nvPr>
        </p:nvSpPr>
        <p:spPr>
          <a:xfrm>
            <a:off x="4124474" y="0"/>
            <a:ext cx="8067526" cy="6858000"/>
          </a:xfrm>
          <a:custGeom>
            <a:avLst/>
            <a:gdLst>
              <a:gd name="connsiteX0" fmla="*/ 5939201 w 12101289"/>
              <a:gd name="connsiteY0" fmla="*/ 0 h 10287000"/>
              <a:gd name="connsiteX1" fmla="*/ 12101289 w 12101289"/>
              <a:gd name="connsiteY1" fmla="*/ 0 h 10287000"/>
              <a:gd name="connsiteX2" fmla="*/ 12101289 w 12101289"/>
              <a:gd name="connsiteY2" fmla="*/ 10287000 h 10287000"/>
              <a:gd name="connsiteX3" fmla="*/ 0 w 12101289"/>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2101289" h="10287000">
                <a:moveTo>
                  <a:pt x="5939201" y="0"/>
                </a:moveTo>
                <a:lnTo>
                  <a:pt x="12101289" y="0"/>
                </a:lnTo>
                <a:lnTo>
                  <a:pt x="12101289"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51155091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6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0E06987-F10C-497E-9089-74CCA6A08B9A}"/>
              </a:ext>
            </a:extLst>
          </p:cNvPr>
          <p:cNvSpPr>
            <a:spLocks noGrp="1"/>
          </p:cNvSpPr>
          <p:nvPr>
            <p:ph type="pic" sz="quarter" idx="11"/>
          </p:nvPr>
        </p:nvSpPr>
        <p:spPr>
          <a:xfrm>
            <a:off x="557391" y="1"/>
            <a:ext cx="4050360" cy="2184400"/>
          </a:xfrm>
          <a:custGeom>
            <a:avLst/>
            <a:gdLst>
              <a:gd name="connsiteX0" fmla="*/ 1891747 w 6075540"/>
              <a:gd name="connsiteY0" fmla="*/ 0 h 3276600"/>
              <a:gd name="connsiteX1" fmla="*/ 6075540 w 6075540"/>
              <a:gd name="connsiteY1" fmla="*/ 0 h 3276600"/>
              <a:gd name="connsiteX2" fmla="*/ 4183796 w 6075540"/>
              <a:gd name="connsiteY2" fmla="*/ 3276600 h 3276600"/>
              <a:gd name="connsiteX3" fmla="*/ 0 w 6075540"/>
              <a:gd name="connsiteY3" fmla="*/ 3276599 h 3276600"/>
            </a:gdLst>
            <a:ahLst/>
            <a:cxnLst>
              <a:cxn ang="0">
                <a:pos x="connsiteX0" y="connsiteY0"/>
              </a:cxn>
              <a:cxn ang="0">
                <a:pos x="connsiteX1" y="connsiteY1"/>
              </a:cxn>
              <a:cxn ang="0">
                <a:pos x="connsiteX2" y="connsiteY2"/>
              </a:cxn>
              <a:cxn ang="0">
                <a:pos x="connsiteX3" y="connsiteY3"/>
              </a:cxn>
            </a:cxnLst>
            <a:rect l="l" t="t" r="r" b="b"/>
            <a:pathLst>
              <a:path w="6075540" h="3276600">
                <a:moveTo>
                  <a:pt x="1891747" y="0"/>
                </a:moveTo>
                <a:lnTo>
                  <a:pt x="6075540" y="0"/>
                </a:lnTo>
                <a:lnTo>
                  <a:pt x="4183796" y="3276600"/>
                </a:lnTo>
                <a:lnTo>
                  <a:pt x="0" y="3276599"/>
                </a:lnTo>
                <a:close/>
              </a:path>
            </a:pathLst>
          </a:custGeom>
          <a:solidFill>
            <a:schemeClr val="bg1">
              <a:lumMod val="7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11362702-5830-4A8C-98C8-B2F29F049E20}"/>
              </a:ext>
            </a:extLst>
          </p:cNvPr>
          <p:cNvSpPr>
            <a:spLocks noGrp="1"/>
          </p:cNvSpPr>
          <p:nvPr>
            <p:ph type="pic" sz="quarter" idx="10"/>
          </p:nvPr>
        </p:nvSpPr>
        <p:spPr>
          <a:xfrm>
            <a:off x="4124473" y="0"/>
            <a:ext cx="8067527" cy="6858000"/>
          </a:xfrm>
          <a:custGeom>
            <a:avLst/>
            <a:gdLst>
              <a:gd name="connsiteX0" fmla="*/ 5939202 w 12101290"/>
              <a:gd name="connsiteY0" fmla="*/ 0 h 10287000"/>
              <a:gd name="connsiteX1" fmla="*/ 12101290 w 12101290"/>
              <a:gd name="connsiteY1" fmla="*/ 0 h 10287000"/>
              <a:gd name="connsiteX2" fmla="*/ 12101290 w 12101290"/>
              <a:gd name="connsiteY2" fmla="*/ 10287000 h 10287000"/>
              <a:gd name="connsiteX3" fmla="*/ 0 w 1210129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2101290" h="10287000">
                <a:moveTo>
                  <a:pt x="5939202" y="0"/>
                </a:moveTo>
                <a:lnTo>
                  <a:pt x="12101290" y="0"/>
                </a:lnTo>
                <a:lnTo>
                  <a:pt x="12101290"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91523038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F2941-2A93-AD41-7BB0-D7227E72B42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4372493-DED6-B5B5-AAD7-F7CAC8D73C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3FFA157-CB7E-AC52-6ED7-73913C24C2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94EBBE2-7199-05E5-BE41-2B1F91CA0654}"/>
              </a:ext>
            </a:extLst>
          </p:cNvPr>
          <p:cNvSpPr>
            <a:spLocks noGrp="1"/>
          </p:cNvSpPr>
          <p:nvPr>
            <p:ph type="dt" sz="half" idx="10"/>
          </p:nvPr>
        </p:nvSpPr>
        <p:spPr/>
        <p:txBody>
          <a:bodyPr/>
          <a:lstStyle/>
          <a:p>
            <a:fld id="{99EB67D8-7663-4A32-AD07-0DBBAEDED4E1}" type="datetimeFigureOut">
              <a:rPr lang="en-GB" smtClean="0"/>
              <a:t>18/06/2023</a:t>
            </a:fld>
            <a:endParaRPr lang="en-GB"/>
          </a:p>
        </p:txBody>
      </p:sp>
      <p:sp>
        <p:nvSpPr>
          <p:cNvPr id="6" name="Footer Placeholder 5">
            <a:extLst>
              <a:ext uri="{FF2B5EF4-FFF2-40B4-BE49-F238E27FC236}">
                <a16:creationId xmlns:a16="http://schemas.microsoft.com/office/drawing/2014/main" id="{1088790F-EAC1-92E3-D62D-CEB6B84ED8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9E2CA0E-E156-64A6-4BCD-7121BF96BDDF}"/>
              </a:ext>
            </a:extLst>
          </p:cNvPr>
          <p:cNvSpPr>
            <a:spLocks noGrp="1"/>
          </p:cNvSpPr>
          <p:nvPr>
            <p:ph type="sldNum" sz="quarter" idx="12"/>
          </p:nvPr>
        </p:nvSpPr>
        <p:spPr/>
        <p:txBody>
          <a:bodyPr/>
          <a:lstStyle/>
          <a:p>
            <a:fld id="{64976034-276B-400F-9AD1-BE44D5FEA901}" type="slidenum">
              <a:rPr lang="en-GB" smtClean="0"/>
              <a:t>‹#›</a:t>
            </a:fld>
            <a:endParaRPr lang="en-GB"/>
          </a:p>
        </p:txBody>
      </p:sp>
    </p:spTree>
    <p:extLst>
      <p:ext uri="{BB962C8B-B14F-4D97-AF65-F5344CB8AC3E}">
        <p14:creationId xmlns:p14="http://schemas.microsoft.com/office/powerpoint/2010/main" val="2818751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87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3967459-2122-4DEE-B1A1-6DDC1D56ACE0}"/>
              </a:ext>
            </a:extLst>
          </p:cNvPr>
          <p:cNvSpPr>
            <a:spLocks noGrp="1"/>
          </p:cNvSpPr>
          <p:nvPr>
            <p:ph type="pic" sz="quarter" idx="11"/>
          </p:nvPr>
        </p:nvSpPr>
        <p:spPr>
          <a:xfrm>
            <a:off x="564507" y="3475536"/>
            <a:ext cx="5597598" cy="3382464"/>
          </a:xfrm>
          <a:custGeom>
            <a:avLst/>
            <a:gdLst>
              <a:gd name="connsiteX0" fmla="*/ 2929301 w 8396397"/>
              <a:gd name="connsiteY0" fmla="*/ 0 h 5073696"/>
              <a:gd name="connsiteX1" fmla="*/ 8396397 w 8396397"/>
              <a:gd name="connsiteY1" fmla="*/ 0 h 5073696"/>
              <a:gd name="connsiteX2" fmla="*/ 5467100 w 8396397"/>
              <a:gd name="connsiteY2" fmla="*/ 5073696 h 5073696"/>
              <a:gd name="connsiteX3" fmla="*/ 0 w 8396397"/>
              <a:gd name="connsiteY3" fmla="*/ 5073696 h 5073696"/>
            </a:gdLst>
            <a:ahLst/>
            <a:cxnLst>
              <a:cxn ang="0">
                <a:pos x="connsiteX0" y="connsiteY0"/>
              </a:cxn>
              <a:cxn ang="0">
                <a:pos x="connsiteX1" y="connsiteY1"/>
              </a:cxn>
              <a:cxn ang="0">
                <a:pos x="connsiteX2" y="connsiteY2"/>
              </a:cxn>
              <a:cxn ang="0">
                <a:pos x="connsiteX3" y="connsiteY3"/>
              </a:cxn>
            </a:cxnLst>
            <a:rect l="l" t="t" r="r" b="b"/>
            <a:pathLst>
              <a:path w="8396397" h="5073696">
                <a:moveTo>
                  <a:pt x="2929301" y="0"/>
                </a:moveTo>
                <a:lnTo>
                  <a:pt x="8396397" y="0"/>
                </a:lnTo>
                <a:lnTo>
                  <a:pt x="5467100" y="5073696"/>
                </a:lnTo>
                <a:lnTo>
                  <a:pt x="0" y="5073696"/>
                </a:lnTo>
                <a:close/>
              </a:path>
            </a:pathLst>
          </a:custGeom>
          <a:solidFill>
            <a:schemeClr val="bg1">
              <a:lumMod val="7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E6AAA787-0156-42DE-9CAB-6DCE1D4A4D6B}"/>
              </a:ext>
            </a:extLst>
          </p:cNvPr>
          <p:cNvSpPr>
            <a:spLocks noGrp="1"/>
          </p:cNvSpPr>
          <p:nvPr>
            <p:ph type="pic" sz="quarter" idx="10"/>
          </p:nvPr>
        </p:nvSpPr>
        <p:spPr>
          <a:xfrm>
            <a:off x="564507" y="0"/>
            <a:ext cx="5589290" cy="3368075"/>
          </a:xfrm>
          <a:custGeom>
            <a:avLst/>
            <a:gdLst>
              <a:gd name="connsiteX0" fmla="*/ 2916839 w 8383935"/>
              <a:gd name="connsiteY0" fmla="*/ 0 h 5052112"/>
              <a:gd name="connsiteX1" fmla="*/ 8383935 w 8383935"/>
              <a:gd name="connsiteY1" fmla="*/ 0 h 5052112"/>
              <a:gd name="connsiteX2" fmla="*/ 5467100 w 8383935"/>
              <a:gd name="connsiteY2" fmla="*/ 5052112 h 5052112"/>
              <a:gd name="connsiteX3" fmla="*/ 0 w 8383935"/>
              <a:gd name="connsiteY3" fmla="*/ 5052111 h 5052112"/>
            </a:gdLst>
            <a:ahLst/>
            <a:cxnLst>
              <a:cxn ang="0">
                <a:pos x="connsiteX0" y="connsiteY0"/>
              </a:cxn>
              <a:cxn ang="0">
                <a:pos x="connsiteX1" y="connsiteY1"/>
              </a:cxn>
              <a:cxn ang="0">
                <a:pos x="connsiteX2" y="connsiteY2"/>
              </a:cxn>
              <a:cxn ang="0">
                <a:pos x="connsiteX3" y="connsiteY3"/>
              </a:cxn>
            </a:cxnLst>
            <a:rect l="l" t="t" r="r" b="b"/>
            <a:pathLst>
              <a:path w="8383935" h="5052112">
                <a:moveTo>
                  <a:pt x="2916839" y="0"/>
                </a:moveTo>
                <a:lnTo>
                  <a:pt x="8383935" y="0"/>
                </a:lnTo>
                <a:lnTo>
                  <a:pt x="5467100" y="5052112"/>
                </a:lnTo>
                <a:lnTo>
                  <a:pt x="0" y="505211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887152353"/>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88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3D9875D1-9B97-4841-8629-5D29BC2E29E5}"/>
              </a:ext>
            </a:extLst>
          </p:cNvPr>
          <p:cNvSpPr>
            <a:spLocks noGrp="1"/>
          </p:cNvSpPr>
          <p:nvPr>
            <p:ph type="pic" sz="quarter" idx="10"/>
          </p:nvPr>
        </p:nvSpPr>
        <p:spPr>
          <a:xfrm>
            <a:off x="-1872071" y="1270000"/>
            <a:ext cx="9009472" cy="5588000"/>
          </a:xfrm>
          <a:custGeom>
            <a:avLst/>
            <a:gdLst>
              <a:gd name="connsiteX0" fmla="*/ 13514208 w 13514208"/>
              <a:gd name="connsiteY0" fmla="*/ 0 h 8382000"/>
              <a:gd name="connsiteX1" fmla="*/ 8674858 w 13514208"/>
              <a:gd name="connsiteY1" fmla="*/ 8382000 h 8382000"/>
              <a:gd name="connsiteX2" fmla="*/ 0 w 13514208"/>
              <a:gd name="connsiteY2" fmla="*/ 8382000 h 8382000"/>
              <a:gd name="connsiteX3" fmla="*/ 4839351 w 13514208"/>
              <a:gd name="connsiteY3" fmla="*/ 2 h 8382000"/>
            </a:gdLst>
            <a:ahLst/>
            <a:cxnLst>
              <a:cxn ang="0">
                <a:pos x="connsiteX0" y="connsiteY0"/>
              </a:cxn>
              <a:cxn ang="0">
                <a:pos x="connsiteX1" y="connsiteY1"/>
              </a:cxn>
              <a:cxn ang="0">
                <a:pos x="connsiteX2" y="connsiteY2"/>
              </a:cxn>
              <a:cxn ang="0">
                <a:pos x="connsiteX3" y="connsiteY3"/>
              </a:cxn>
            </a:cxnLst>
            <a:rect l="l" t="t" r="r" b="b"/>
            <a:pathLst>
              <a:path w="13514208" h="8382000">
                <a:moveTo>
                  <a:pt x="13514208" y="0"/>
                </a:moveTo>
                <a:lnTo>
                  <a:pt x="8674858" y="8382000"/>
                </a:lnTo>
                <a:lnTo>
                  <a:pt x="0" y="8382000"/>
                </a:lnTo>
                <a:lnTo>
                  <a:pt x="4839351" y="2"/>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39662694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9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493A61DF-4A95-4703-9FE4-D997813B82E3}"/>
              </a:ext>
            </a:extLst>
          </p:cNvPr>
          <p:cNvSpPr>
            <a:spLocks noGrp="1"/>
          </p:cNvSpPr>
          <p:nvPr>
            <p:ph type="pic" sz="quarter" idx="10"/>
          </p:nvPr>
        </p:nvSpPr>
        <p:spPr>
          <a:xfrm>
            <a:off x="5267849" y="0"/>
            <a:ext cx="9009471" cy="5588000"/>
          </a:xfrm>
          <a:custGeom>
            <a:avLst/>
            <a:gdLst>
              <a:gd name="connsiteX0" fmla="*/ 13514207 w 13514207"/>
              <a:gd name="connsiteY0" fmla="*/ 0 h 8382000"/>
              <a:gd name="connsiteX1" fmla="*/ 8674858 w 13514207"/>
              <a:gd name="connsiteY1" fmla="*/ 8382000 h 8382000"/>
              <a:gd name="connsiteX2" fmla="*/ 0 w 13514207"/>
              <a:gd name="connsiteY2" fmla="*/ 8382000 h 8382000"/>
              <a:gd name="connsiteX3" fmla="*/ 4839351 w 13514207"/>
              <a:gd name="connsiteY3" fmla="*/ 2 h 8382000"/>
            </a:gdLst>
            <a:ahLst/>
            <a:cxnLst>
              <a:cxn ang="0">
                <a:pos x="connsiteX0" y="connsiteY0"/>
              </a:cxn>
              <a:cxn ang="0">
                <a:pos x="connsiteX1" y="connsiteY1"/>
              </a:cxn>
              <a:cxn ang="0">
                <a:pos x="connsiteX2" y="connsiteY2"/>
              </a:cxn>
              <a:cxn ang="0">
                <a:pos x="connsiteX3" y="connsiteY3"/>
              </a:cxn>
            </a:cxnLst>
            <a:rect l="l" t="t" r="r" b="b"/>
            <a:pathLst>
              <a:path w="13514207" h="8382000">
                <a:moveTo>
                  <a:pt x="13514207" y="0"/>
                </a:moveTo>
                <a:lnTo>
                  <a:pt x="8674858" y="8382000"/>
                </a:lnTo>
                <a:lnTo>
                  <a:pt x="0" y="8382000"/>
                </a:lnTo>
                <a:lnTo>
                  <a:pt x="4839351" y="2"/>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756304163"/>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0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4AD73EA-B268-4CD1-9333-E3B972AA53B6}"/>
              </a:ext>
            </a:extLst>
          </p:cNvPr>
          <p:cNvSpPr>
            <a:spLocks noGrp="1"/>
          </p:cNvSpPr>
          <p:nvPr>
            <p:ph type="pic" sz="quarter" idx="10"/>
          </p:nvPr>
        </p:nvSpPr>
        <p:spPr>
          <a:xfrm>
            <a:off x="-2286827" y="914400"/>
            <a:ext cx="9214778" cy="5943600"/>
          </a:xfrm>
          <a:custGeom>
            <a:avLst/>
            <a:gdLst>
              <a:gd name="connsiteX0" fmla="*/ 13822167 w 13822167"/>
              <a:gd name="connsiteY0" fmla="*/ 0 h 8915400"/>
              <a:gd name="connsiteX1" fmla="*/ 8674859 w 13822167"/>
              <a:gd name="connsiteY1" fmla="*/ 8915400 h 8915400"/>
              <a:gd name="connsiteX2" fmla="*/ 0 w 13822167"/>
              <a:gd name="connsiteY2" fmla="*/ 8915400 h 8915400"/>
              <a:gd name="connsiteX3" fmla="*/ 5147310 w 13822167"/>
              <a:gd name="connsiteY3" fmla="*/ 2 h 8915400"/>
            </a:gdLst>
            <a:ahLst/>
            <a:cxnLst>
              <a:cxn ang="0">
                <a:pos x="connsiteX0" y="connsiteY0"/>
              </a:cxn>
              <a:cxn ang="0">
                <a:pos x="connsiteX1" y="connsiteY1"/>
              </a:cxn>
              <a:cxn ang="0">
                <a:pos x="connsiteX2" y="connsiteY2"/>
              </a:cxn>
              <a:cxn ang="0">
                <a:pos x="connsiteX3" y="connsiteY3"/>
              </a:cxn>
            </a:cxnLst>
            <a:rect l="l" t="t" r="r" b="b"/>
            <a:pathLst>
              <a:path w="13822167" h="8915400">
                <a:moveTo>
                  <a:pt x="13822167" y="0"/>
                </a:moveTo>
                <a:lnTo>
                  <a:pt x="8674859" y="8915400"/>
                </a:lnTo>
                <a:lnTo>
                  <a:pt x="0" y="8915400"/>
                </a:lnTo>
                <a:lnTo>
                  <a:pt x="5147310" y="2"/>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5476994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1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182AE92-2243-4F0C-8C66-B92043146ADC}"/>
              </a:ext>
            </a:extLst>
          </p:cNvPr>
          <p:cNvSpPr>
            <a:spLocks noGrp="1"/>
          </p:cNvSpPr>
          <p:nvPr>
            <p:ph type="pic" sz="quarter" idx="10"/>
          </p:nvPr>
        </p:nvSpPr>
        <p:spPr>
          <a:xfrm>
            <a:off x="-772159" y="0"/>
            <a:ext cx="7379962" cy="5943600"/>
          </a:xfrm>
          <a:custGeom>
            <a:avLst/>
            <a:gdLst>
              <a:gd name="connsiteX0" fmla="*/ 5147310 w 11069943"/>
              <a:gd name="connsiteY0" fmla="*/ 0 h 8915400"/>
              <a:gd name="connsiteX1" fmla="*/ 11069943 w 11069943"/>
              <a:gd name="connsiteY1" fmla="*/ 0 h 8915400"/>
              <a:gd name="connsiteX2" fmla="*/ 5922637 w 11069943"/>
              <a:gd name="connsiteY2" fmla="*/ 8915400 h 8915400"/>
              <a:gd name="connsiteX3" fmla="*/ 0 w 11069943"/>
              <a:gd name="connsiteY3" fmla="*/ 8915399 h 8915400"/>
            </a:gdLst>
            <a:ahLst/>
            <a:cxnLst>
              <a:cxn ang="0">
                <a:pos x="connsiteX0" y="connsiteY0"/>
              </a:cxn>
              <a:cxn ang="0">
                <a:pos x="connsiteX1" y="connsiteY1"/>
              </a:cxn>
              <a:cxn ang="0">
                <a:pos x="connsiteX2" y="connsiteY2"/>
              </a:cxn>
              <a:cxn ang="0">
                <a:pos x="connsiteX3" y="connsiteY3"/>
              </a:cxn>
            </a:cxnLst>
            <a:rect l="l" t="t" r="r" b="b"/>
            <a:pathLst>
              <a:path w="11069943" h="8915400">
                <a:moveTo>
                  <a:pt x="5147310" y="0"/>
                </a:moveTo>
                <a:lnTo>
                  <a:pt x="11069943" y="0"/>
                </a:lnTo>
                <a:lnTo>
                  <a:pt x="5922637" y="8915400"/>
                </a:lnTo>
                <a:lnTo>
                  <a:pt x="0" y="8915399"/>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55373463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2_3-Content">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643387C2-065F-4179-908B-2F8BB0921F9F}"/>
              </a:ext>
            </a:extLst>
          </p:cNvPr>
          <p:cNvSpPr>
            <a:spLocks noGrp="1"/>
          </p:cNvSpPr>
          <p:nvPr>
            <p:ph type="pic" sz="quarter" idx="10"/>
          </p:nvPr>
        </p:nvSpPr>
        <p:spPr>
          <a:xfrm>
            <a:off x="1296281" y="0"/>
            <a:ext cx="9599439" cy="6858000"/>
          </a:xfrm>
          <a:custGeom>
            <a:avLst/>
            <a:gdLst>
              <a:gd name="connsiteX0" fmla="*/ 5939201 w 14399158"/>
              <a:gd name="connsiteY0" fmla="*/ 0 h 10287000"/>
              <a:gd name="connsiteX1" fmla="*/ 6361718 w 14399158"/>
              <a:gd name="connsiteY1" fmla="*/ 0 h 10287000"/>
              <a:gd name="connsiteX2" fmla="*/ 7834624 w 14399158"/>
              <a:gd name="connsiteY2" fmla="*/ 0 h 10287000"/>
              <a:gd name="connsiteX3" fmla="*/ 7834626 w 14399158"/>
              <a:gd name="connsiteY3" fmla="*/ 0 h 10287000"/>
              <a:gd name="connsiteX4" fmla="*/ 8211032 w 14399158"/>
              <a:gd name="connsiteY4" fmla="*/ 0 h 10287000"/>
              <a:gd name="connsiteX5" fmla="*/ 14399158 w 14399158"/>
              <a:gd name="connsiteY5" fmla="*/ 0 h 10287000"/>
              <a:gd name="connsiteX6" fmla="*/ 8459954 w 14399158"/>
              <a:gd name="connsiteY6" fmla="*/ 10286998 h 10287000"/>
              <a:gd name="connsiteX7" fmla="*/ 8211032 w 14399158"/>
              <a:gd name="connsiteY7" fmla="*/ 10286998 h 10287000"/>
              <a:gd name="connsiteX8" fmla="*/ 8211032 w 14399158"/>
              <a:gd name="connsiteY8" fmla="*/ 10287000 h 10287000"/>
              <a:gd name="connsiteX9" fmla="*/ 6361718 w 14399158"/>
              <a:gd name="connsiteY9" fmla="*/ 10287000 h 10287000"/>
              <a:gd name="connsiteX10" fmla="*/ 6361718 w 14399158"/>
              <a:gd name="connsiteY10" fmla="*/ 10286998 h 10287000"/>
              <a:gd name="connsiteX11" fmla="*/ 0 w 14399158"/>
              <a:gd name="connsiteY11" fmla="*/ 1028699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99158" h="10287000">
                <a:moveTo>
                  <a:pt x="5939201" y="0"/>
                </a:moveTo>
                <a:lnTo>
                  <a:pt x="6361718" y="0"/>
                </a:lnTo>
                <a:lnTo>
                  <a:pt x="7834624" y="0"/>
                </a:lnTo>
                <a:lnTo>
                  <a:pt x="7834626" y="0"/>
                </a:lnTo>
                <a:lnTo>
                  <a:pt x="8211032" y="0"/>
                </a:lnTo>
                <a:lnTo>
                  <a:pt x="14399158" y="0"/>
                </a:lnTo>
                <a:lnTo>
                  <a:pt x="8459954" y="10286998"/>
                </a:lnTo>
                <a:lnTo>
                  <a:pt x="8211032" y="10286998"/>
                </a:lnTo>
                <a:lnTo>
                  <a:pt x="8211032" y="10287000"/>
                </a:lnTo>
                <a:lnTo>
                  <a:pt x="6361718" y="10287000"/>
                </a:lnTo>
                <a:lnTo>
                  <a:pt x="6361718" y="10286998"/>
                </a:lnTo>
                <a:lnTo>
                  <a:pt x="0" y="10286998"/>
                </a:lnTo>
                <a:close/>
              </a:path>
            </a:pathLst>
          </a:custGeom>
          <a:solidFill>
            <a:schemeClr val="bg1">
              <a:lumMod val="75000"/>
            </a:schemeClr>
          </a:solidFill>
          <a:ln>
            <a:noFill/>
          </a:ln>
        </p:spPr>
        <p:txBody>
          <a:bodyPr wrap="square">
            <a:noAutofit/>
          </a:bodyPr>
          <a:lstStyle/>
          <a:p>
            <a:endParaRPr lang="en-US"/>
          </a:p>
        </p:txBody>
      </p:sp>
    </p:spTree>
    <p:extLst>
      <p:ext uri="{BB962C8B-B14F-4D97-AF65-F5344CB8AC3E}">
        <p14:creationId xmlns:p14="http://schemas.microsoft.com/office/powerpoint/2010/main" val="3797920909"/>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3_3-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1B60BAD-2C64-4ADB-89D5-FC267EF446E2}"/>
              </a:ext>
            </a:extLst>
          </p:cNvPr>
          <p:cNvSpPr>
            <a:spLocks noGrp="1"/>
          </p:cNvSpPr>
          <p:nvPr>
            <p:ph type="pic" sz="quarter" idx="11"/>
          </p:nvPr>
        </p:nvSpPr>
        <p:spPr>
          <a:xfrm>
            <a:off x="4667076" y="914400"/>
            <a:ext cx="7039588" cy="5029199"/>
          </a:xfrm>
          <a:custGeom>
            <a:avLst/>
            <a:gdLst>
              <a:gd name="connsiteX0" fmla="*/ 5939201 w 14399158"/>
              <a:gd name="connsiteY0" fmla="*/ 0 h 10287000"/>
              <a:gd name="connsiteX1" fmla="*/ 6361718 w 14399158"/>
              <a:gd name="connsiteY1" fmla="*/ 0 h 10287000"/>
              <a:gd name="connsiteX2" fmla="*/ 7834624 w 14399158"/>
              <a:gd name="connsiteY2" fmla="*/ 0 h 10287000"/>
              <a:gd name="connsiteX3" fmla="*/ 7834626 w 14399158"/>
              <a:gd name="connsiteY3" fmla="*/ 0 h 10287000"/>
              <a:gd name="connsiteX4" fmla="*/ 8211032 w 14399158"/>
              <a:gd name="connsiteY4" fmla="*/ 0 h 10287000"/>
              <a:gd name="connsiteX5" fmla="*/ 14399158 w 14399158"/>
              <a:gd name="connsiteY5" fmla="*/ 0 h 10287000"/>
              <a:gd name="connsiteX6" fmla="*/ 8459954 w 14399158"/>
              <a:gd name="connsiteY6" fmla="*/ 10286998 h 10287000"/>
              <a:gd name="connsiteX7" fmla="*/ 8211032 w 14399158"/>
              <a:gd name="connsiteY7" fmla="*/ 10286998 h 10287000"/>
              <a:gd name="connsiteX8" fmla="*/ 8211032 w 14399158"/>
              <a:gd name="connsiteY8" fmla="*/ 10287000 h 10287000"/>
              <a:gd name="connsiteX9" fmla="*/ 6361718 w 14399158"/>
              <a:gd name="connsiteY9" fmla="*/ 10287000 h 10287000"/>
              <a:gd name="connsiteX10" fmla="*/ 6361718 w 14399158"/>
              <a:gd name="connsiteY10" fmla="*/ 10286998 h 10287000"/>
              <a:gd name="connsiteX11" fmla="*/ 0 w 14399158"/>
              <a:gd name="connsiteY11" fmla="*/ 1028699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99158" h="10287000">
                <a:moveTo>
                  <a:pt x="5939201" y="0"/>
                </a:moveTo>
                <a:lnTo>
                  <a:pt x="6361718" y="0"/>
                </a:lnTo>
                <a:lnTo>
                  <a:pt x="7834624" y="0"/>
                </a:lnTo>
                <a:lnTo>
                  <a:pt x="7834626" y="0"/>
                </a:lnTo>
                <a:lnTo>
                  <a:pt x="8211032" y="0"/>
                </a:lnTo>
                <a:lnTo>
                  <a:pt x="14399158" y="0"/>
                </a:lnTo>
                <a:lnTo>
                  <a:pt x="8459954" y="10286998"/>
                </a:lnTo>
                <a:lnTo>
                  <a:pt x="8211032" y="10286998"/>
                </a:lnTo>
                <a:lnTo>
                  <a:pt x="8211032" y="10287000"/>
                </a:lnTo>
                <a:lnTo>
                  <a:pt x="6361718" y="10287000"/>
                </a:lnTo>
                <a:lnTo>
                  <a:pt x="6361718" y="10286998"/>
                </a:lnTo>
                <a:lnTo>
                  <a:pt x="0" y="10286998"/>
                </a:lnTo>
                <a:close/>
              </a:path>
            </a:pathLst>
          </a:custGeom>
          <a:solidFill>
            <a:schemeClr val="bg1">
              <a:lumMod val="75000"/>
            </a:schemeClr>
          </a:solidFill>
          <a:ln>
            <a:noFill/>
          </a:ln>
        </p:spPr>
        <p:txBody>
          <a:bodyPr wrap="square">
            <a:noAutofit/>
          </a:bodyPr>
          <a:lstStyle/>
          <a:p>
            <a:endParaRPr lang="en-US"/>
          </a:p>
        </p:txBody>
      </p:sp>
    </p:spTree>
    <p:extLst>
      <p:ext uri="{BB962C8B-B14F-4D97-AF65-F5344CB8AC3E}">
        <p14:creationId xmlns:p14="http://schemas.microsoft.com/office/powerpoint/2010/main" val="284632710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4_3-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DBAEB7B-526C-4A33-8BE1-ADB6B6CD5FF7}"/>
              </a:ext>
            </a:extLst>
          </p:cNvPr>
          <p:cNvSpPr>
            <a:spLocks noGrp="1"/>
          </p:cNvSpPr>
          <p:nvPr>
            <p:ph type="pic" sz="quarter" idx="11"/>
          </p:nvPr>
        </p:nvSpPr>
        <p:spPr>
          <a:xfrm>
            <a:off x="2576206" y="914401"/>
            <a:ext cx="7039588" cy="5029199"/>
          </a:xfrm>
          <a:custGeom>
            <a:avLst/>
            <a:gdLst>
              <a:gd name="connsiteX0" fmla="*/ 5939201 w 14399158"/>
              <a:gd name="connsiteY0" fmla="*/ 0 h 10287000"/>
              <a:gd name="connsiteX1" fmla="*/ 6361718 w 14399158"/>
              <a:gd name="connsiteY1" fmla="*/ 0 h 10287000"/>
              <a:gd name="connsiteX2" fmla="*/ 7834624 w 14399158"/>
              <a:gd name="connsiteY2" fmla="*/ 0 h 10287000"/>
              <a:gd name="connsiteX3" fmla="*/ 7834626 w 14399158"/>
              <a:gd name="connsiteY3" fmla="*/ 0 h 10287000"/>
              <a:gd name="connsiteX4" fmla="*/ 8211032 w 14399158"/>
              <a:gd name="connsiteY4" fmla="*/ 0 h 10287000"/>
              <a:gd name="connsiteX5" fmla="*/ 14399158 w 14399158"/>
              <a:gd name="connsiteY5" fmla="*/ 0 h 10287000"/>
              <a:gd name="connsiteX6" fmla="*/ 8459954 w 14399158"/>
              <a:gd name="connsiteY6" fmla="*/ 10286998 h 10287000"/>
              <a:gd name="connsiteX7" fmla="*/ 8211032 w 14399158"/>
              <a:gd name="connsiteY7" fmla="*/ 10286998 h 10287000"/>
              <a:gd name="connsiteX8" fmla="*/ 8211032 w 14399158"/>
              <a:gd name="connsiteY8" fmla="*/ 10287000 h 10287000"/>
              <a:gd name="connsiteX9" fmla="*/ 6361718 w 14399158"/>
              <a:gd name="connsiteY9" fmla="*/ 10287000 h 10287000"/>
              <a:gd name="connsiteX10" fmla="*/ 6361718 w 14399158"/>
              <a:gd name="connsiteY10" fmla="*/ 10286998 h 10287000"/>
              <a:gd name="connsiteX11" fmla="*/ 0 w 14399158"/>
              <a:gd name="connsiteY11" fmla="*/ 10286998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399158" h="10287000">
                <a:moveTo>
                  <a:pt x="5939201" y="0"/>
                </a:moveTo>
                <a:lnTo>
                  <a:pt x="6361718" y="0"/>
                </a:lnTo>
                <a:lnTo>
                  <a:pt x="7834624" y="0"/>
                </a:lnTo>
                <a:lnTo>
                  <a:pt x="7834626" y="0"/>
                </a:lnTo>
                <a:lnTo>
                  <a:pt x="8211032" y="0"/>
                </a:lnTo>
                <a:lnTo>
                  <a:pt x="14399158" y="0"/>
                </a:lnTo>
                <a:lnTo>
                  <a:pt x="8459954" y="10286998"/>
                </a:lnTo>
                <a:lnTo>
                  <a:pt x="8211032" y="10286998"/>
                </a:lnTo>
                <a:lnTo>
                  <a:pt x="8211032" y="10287000"/>
                </a:lnTo>
                <a:lnTo>
                  <a:pt x="6361718" y="10287000"/>
                </a:lnTo>
                <a:lnTo>
                  <a:pt x="6361718" y="10286998"/>
                </a:lnTo>
                <a:lnTo>
                  <a:pt x="0" y="10286998"/>
                </a:lnTo>
                <a:close/>
              </a:path>
            </a:pathLst>
          </a:custGeom>
          <a:solidFill>
            <a:schemeClr val="bg1">
              <a:lumMod val="75000"/>
            </a:schemeClr>
          </a:solidFill>
          <a:ln>
            <a:noFill/>
          </a:ln>
        </p:spPr>
        <p:txBody>
          <a:bodyPr wrap="square">
            <a:noAutofit/>
          </a:bodyPr>
          <a:lstStyle/>
          <a:p>
            <a:endParaRPr lang="en-US"/>
          </a:p>
        </p:txBody>
      </p:sp>
    </p:spTree>
    <p:extLst>
      <p:ext uri="{BB962C8B-B14F-4D97-AF65-F5344CB8AC3E}">
        <p14:creationId xmlns:p14="http://schemas.microsoft.com/office/powerpoint/2010/main" val="299120765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95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1552432-F9B6-4353-A2CC-4D5B1F5E7038}"/>
              </a:ext>
            </a:extLst>
          </p:cNvPr>
          <p:cNvSpPr>
            <a:spLocks noGrp="1"/>
          </p:cNvSpPr>
          <p:nvPr>
            <p:ph type="pic" sz="quarter" idx="10"/>
          </p:nvPr>
        </p:nvSpPr>
        <p:spPr>
          <a:xfrm>
            <a:off x="5422140" y="0"/>
            <a:ext cx="8525975" cy="5943600"/>
          </a:xfrm>
          <a:custGeom>
            <a:avLst/>
            <a:gdLst>
              <a:gd name="connsiteX0" fmla="*/ 5147309 w 12788963"/>
              <a:gd name="connsiteY0" fmla="*/ 0 h 8915400"/>
              <a:gd name="connsiteX1" fmla="*/ 6157708 w 12788963"/>
              <a:gd name="connsiteY1" fmla="*/ 0 h 8915400"/>
              <a:gd name="connsiteX2" fmla="*/ 10154791 w 12788963"/>
              <a:gd name="connsiteY2" fmla="*/ 0 h 8915400"/>
              <a:gd name="connsiteX3" fmla="*/ 10154791 w 12788963"/>
              <a:gd name="connsiteY3" fmla="*/ 1 h 8915400"/>
              <a:gd name="connsiteX4" fmla="*/ 12788963 w 12788963"/>
              <a:gd name="connsiteY4" fmla="*/ 1 h 8915400"/>
              <a:gd name="connsiteX5" fmla="*/ 7641652 w 12788963"/>
              <a:gd name="connsiteY5" fmla="*/ 8915400 h 8915400"/>
              <a:gd name="connsiteX6" fmla="*/ 6631254 w 12788963"/>
              <a:gd name="connsiteY6" fmla="*/ 8915400 h 8915400"/>
              <a:gd name="connsiteX7" fmla="*/ 2634170 w 12788963"/>
              <a:gd name="connsiteY7" fmla="*/ 8915400 h 8915400"/>
              <a:gd name="connsiteX8" fmla="*/ 2634170 w 12788963"/>
              <a:gd name="connsiteY8" fmla="*/ 8915399 h 8915400"/>
              <a:gd name="connsiteX9" fmla="*/ 0 w 12788963"/>
              <a:gd name="connsiteY9" fmla="*/ 8915399 h 891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8963" h="8915400">
                <a:moveTo>
                  <a:pt x="5147309" y="0"/>
                </a:moveTo>
                <a:lnTo>
                  <a:pt x="6157708" y="0"/>
                </a:lnTo>
                <a:lnTo>
                  <a:pt x="10154791" y="0"/>
                </a:lnTo>
                <a:lnTo>
                  <a:pt x="10154791" y="1"/>
                </a:lnTo>
                <a:lnTo>
                  <a:pt x="12788963" y="1"/>
                </a:lnTo>
                <a:lnTo>
                  <a:pt x="7641652" y="8915400"/>
                </a:lnTo>
                <a:lnTo>
                  <a:pt x="6631254" y="8915400"/>
                </a:lnTo>
                <a:lnTo>
                  <a:pt x="2634170" y="8915400"/>
                </a:lnTo>
                <a:lnTo>
                  <a:pt x="2634170" y="8915399"/>
                </a:lnTo>
                <a:lnTo>
                  <a:pt x="0" y="8915399"/>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943883325"/>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6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A6054155-EA5E-4AE4-AFB0-5CF19C69A55A}"/>
              </a:ext>
            </a:extLst>
          </p:cNvPr>
          <p:cNvSpPr>
            <a:spLocks noGrp="1"/>
          </p:cNvSpPr>
          <p:nvPr>
            <p:ph type="pic" sz="quarter" idx="11"/>
          </p:nvPr>
        </p:nvSpPr>
        <p:spPr>
          <a:xfrm>
            <a:off x="9775653" y="3"/>
            <a:ext cx="2416347" cy="4140199"/>
          </a:xfrm>
          <a:custGeom>
            <a:avLst/>
            <a:gdLst>
              <a:gd name="connsiteX0" fmla="*/ 3585520 w 3624520"/>
              <a:gd name="connsiteY0" fmla="*/ 0 h 6210299"/>
              <a:gd name="connsiteX1" fmla="*/ 3624520 w 3624520"/>
              <a:gd name="connsiteY1" fmla="*/ 0 h 6210299"/>
              <a:gd name="connsiteX2" fmla="*/ 3624520 w 3624520"/>
              <a:gd name="connsiteY2" fmla="*/ 5388157 h 6210299"/>
              <a:gd name="connsiteX3" fmla="*/ 3149856 w 3624520"/>
              <a:gd name="connsiteY3" fmla="*/ 6210299 h 6210299"/>
              <a:gd name="connsiteX4" fmla="*/ 0 w 3624520"/>
              <a:gd name="connsiteY4" fmla="*/ 6210299 h 6210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4520" h="6210299">
                <a:moveTo>
                  <a:pt x="3585520" y="0"/>
                </a:moveTo>
                <a:lnTo>
                  <a:pt x="3624520" y="0"/>
                </a:lnTo>
                <a:lnTo>
                  <a:pt x="3624520" y="5388157"/>
                </a:lnTo>
                <a:lnTo>
                  <a:pt x="3149856" y="6210299"/>
                </a:lnTo>
                <a:lnTo>
                  <a:pt x="0" y="6210299"/>
                </a:lnTo>
                <a:close/>
              </a:path>
            </a:pathLst>
          </a:custGeom>
          <a:solidFill>
            <a:schemeClr val="bg1">
              <a:lumMod val="7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CE7D0E79-1E4F-40BF-B1A7-BA70D6D18290}"/>
              </a:ext>
            </a:extLst>
          </p:cNvPr>
          <p:cNvSpPr>
            <a:spLocks noGrp="1"/>
          </p:cNvSpPr>
          <p:nvPr>
            <p:ph type="pic" sz="quarter" idx="10"/>
          </p:nvPr>
        </p:nvSpPr>
        <p:spPr>
          <a:xfrm>
            <a:off x="3597384" y="1270000"/>
            <a:ext cx="7714387" cy="5588000"/>
          </a:xfrm>
          <a:custGeom>
            <a:avLst/>
            <a:gdLst>
              <a:gd name="connsiteX0" fmla="*/ 11571580 w 11571580"/>
              <a:gd name="connsiteY0" fmla="*/ 0 h 8382000"/>
              <a:gd name="connsiteX1" fmla="*/ 6732231 w 11571580"/>
              <a:gd name="connsiteY1" fmla="*/ 8382000 h 8382000"/>
              <a:gd name="connsiteX2" fmla="*/ 0 w 11571580"/>
              <a:gd name="connsiteY2" fmla="*/ 8382000 h 8382000"/>
              <a:gd name="connsiteX3" fmla="*/ 4839351 w 11571580"/>
              <a:gd name="connsiteY3" fmla="*/ 2 h 8382000"/>
            </a:gdLst>
            <a:ahLst/>
            <a:cxnLst>
              <a:cxn ang="0">
                <a:pos x="connsiteX0" y="connsiteY0"/>
              </a:cxn>
              <a:cxn ang="0">
                <a:pos x="connsiteX1" y="connsiteY1"/>
              </a:cxn>
              <a:cxn ang="0">
                <a:pos x="connsiteX2" y="connsiteY2"/>
              </a:cxn>
              <a:cxn ang="0">
                <a:pos x="connsiteX3" y="connsiteY3"/>
              </a:cxn>
            </a:cxnLst>
            <a:rect l="l" t="t" r="r" b="b"/>
            <a:pathLst>
              <a:path w="11571580" h="8382000">
                <a:moveTo>
                  <a:pt x="11571580" y="0"/>
                </a:moveTo>
                <a:lnTo>
                  <a:pt x="6732231" y="8382000"/>
                </a:lnTo>
                <a:lnTo>
                  <a:pt x="0" y="8382000"/>
                </a:lnTo>
                <a:lnTo>
                  <a:pt x="4839351" y="2"/>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4995393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98765-9ED5-B472-6BB8-DC1C2E5871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835D3F-2344-D1BC-861F-2D13413C6A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BD5E1-AD32-B394-0DEF-8815D1BBE8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8ECD997-12FB-CBA4-3CAB-B8F3AA9C54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5D96B6-41D5-B55F-CD75-61ED29ACD3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CDB4375-EC08-85B8-C257-8A14C5809CD8}"/>
              </a:ext>
            </a:extLst>
          </p:cNvPr>
          <p:cNvSpPr>
            <a:spLocks noGrp="1"/>
          </p:cNvSpPr>
          <p:nvPr>
            <p:ph type="dt" sz="half" idx="10"/>
          </p:nvPr>
        </p:nvSpPr>
        <p:spPr/>
        <p:txBody>
          <a:bodyPr/>
          <a:lstStyle/>
          <a:p>
            <a:fld id="{99EB67D8-7663-4A32-AD07-0DBBAEDED4E1}" type="datetimeFigureOut">
              <a:rPr lang="en-GB" smtClean="0"/>
              <a:t>18/06/2023</a:t>
            </a:fld>
            <a:endParaRPr lang="en-GB"/>
          </a:p>
        </p:txBody>
      </p:sp>
      <p:sp>
        <p:nvSpPr>
          <p:cNvPr id="8" name="Footer Placeholder 7">
            <a:extLst>
              <a:ext uri="{FF2B5EF4-FFF2-40B4-BE49-F238E27FC236}">
                <a16:creationId xmlns:a16="http://schemas.microsoft.com/office/drawing/2014/main" id="{20201352-78C8-FA5D-D297-C668586AC41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B1F49F-F413-162D-553D-48211E4F3618}"/>
              </a:ext>
            </a:extLst>
          </p:cNvPr>
          <p:cNvSpPr>
            <a:spLocks noGrp="1"/>
          </p:cNvSpPr>
          <p:nvPr>
            <p:ph type="sldNum" sz="quarter" idx="12"/>
          </p:nvPr>
        </p:nvSpPr>
        <p:spPr/>
        <p:txBody>
          <a:bodyPr/>
          <a:lstStyle/>
          <a:p>
            <a:fld id="{64976034-276B-400F-9AD1-BE44D5FEA901}" type="slidenum">
              <a:rPr lang="en-GB" smtClean="0"/>
              <a:t>‹#›</a:t>
            </a:fld>
            <a:endParaRPr lang="en-GB"/>
          </a:p>
        </p:txBody>
      </p:sp>
    </p:spTree>
    <p:extLst>
      <p:ext uri="{BB962C8B-B14F-4D97-AF65-F5344CB8AC3E}">
        <p14:creationId xmlns:p14="http://schemas.microsoft.com/office/powerpoint/2010/main" val="22267520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97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C65BDB6-69F3-4B23-947A-3F048A633AC0}"/>
              </a:ext>
            </a:extLst>
          </p:cNvPr>
          <p:cNvSpPr>
            <a:spLocks noGrp="1"/>
          </p:cNvSpPr>
          <p:nvPr>
            <p:ph type="pic" sz="quarter" idx="11"/>
          </p:nvPr>
        </p:nvSpPr>
        <p:spPr>
          <a:xfrm>
            <a:off x="0" y="2717800"/>
            <a:ext cx="2534920" cy="4140200"/>
          </a:xfrm>
          <a:custGeom>
            <a:avLst/>
            <a:gdLst>
              <a:gd name="connsiteX0" fmla="*/ 654757 w 3802380"/>
              <a:gd name="connsiteY0" fmla="*/ 0 h 6210300"/>
              <a:gd name="connsiteX1" fmla="*/ 3802380 w 3802380"/>
              <a:gd name="connsiteY1" fmla="*/ 0 h 6210300"/>
              <a:gd name="connsiteX2" fmla="*/ 216863 w 3802380"/>
              <a:gd name="connsiteY2" fmla="*/ 6210300 h 6210300"/>
              <a:gd name="connsiteX3" fmla="*/ 0 w 3802380"/>
              <a:gd name="connsiteY3" fmla="*/ 6210300 h 6210300"/>
              <a:gd name="connsiteX4" fmla="*/ 0 w 3802380"/>
              <a:gd name="connsiteY4" fmla="*/ 1134073 h 6210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0" h="6210300">
                <a:moveTo>
                  <a:pt x="654757" y="0"/>
                </a:moveTo>
                <a:lnTo>
                  <a:pt x="3802380" y="0"/>
                </a:lnTo>
                <a:lnTo>
                  <a:pt x="216863" y="6210300"/>
                </a:lnTo>
                <a:lnTo>
                  <a:pt x="0" y="6210300"/>
                </a:lnTo>
                <a:lnTo>
                  <a:pt x="0" y="1134073"/>
                </a:lnTo>
                <a:close/>
              </a:path>
            </a:pathLst>
          </a:custGeom>
          <a:solidFill>
            <a:schemeClr val="bg1">
              <a:lumMod val="7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8EDF319C-E120-48C7-BF23-F755C734EE85}"/>
              </a:ext>
            </a:extLst>
          </p:cNvPr>
          <p:cNvSpPr>
            <a:spLocks noGrp="1"/>
          </p:cNvSpPr>
          <p:nvPr>
            <p:ph type="pic" sz="quarter" idx="10"/>
          </p:nvPr>
        </p:nvSpPr>
        <p:spPr>
          <a:xfrm>
            <a:off x="992556" y="0"/>
            <a:ext cx="7714387" cy="5588000"/>
          </a:xfrm>
          <a:custGeom>
            <a:avLst/>
            <a:gdLst>
              <a:gd name="connsiteX0" fmla="*/ 4839352 w 11571581"/>
              <a:gd name="connsiteY0" fmla="*/ 0 h 8382000"/>
              <a:gd name="connsiteX1" fmla="*/ 11571581 w 11571581"/>
              <a:gd name="connsiteY1" fmla="*/ 0 h 8382000"/>
              <a:gd name="connsiteX2" fmla="*/ 6732233 w 11571581"/>
              <a:gd name="connsiteY2" fmla="*/ 8382000 h 8382000"/>
              <a:gd name="connsiteX3" fmla="*/ 0 w 11571581"/>
              <a:gd name="connsiteY3" fmla="*/ 8381999 h 8382000"/>
            </a:gdLst>
            <a:ahLst/>
            <a:cxnLst>
              <a:cxn ang="0">
                <a:pos x="connsiteX0" y="connsiteY0"/>
              </a:cxn>
              <a:cxn ang="0">
                <a:pos x="connsiteX1" y="connsiteY1"/>
              </a:cxn>
              <a:cxn ang="0">
                <a:pos x="connsiteX2" y="connsiteY2"/>
              </a:cxn>
              <a:cxn ang="0">
                <a:pos x="connsiteX3" y="connsiteY3"/>
              </a:cxn>
            </a:cxnLst>
            <a:rect l="l" t="t" r="r" b="b"/>
            <a:pathLst>
              <a:path w="11571581" h="8382000">
                <a:moveTo>
                  <a:pt x="4839352" y="0"/>
                </a:moveTo>
                <a:lnTo>
                  <a:pt x="11571581" y="0"/>
                </a:lnTo>
                <a:lnTo>
                  <a:pt x="6732233" y="8382000"/>
                </a:lnTo>
                <a:lnTo>
                  <a:pt x="0" y="8381999"/>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308031045"/>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8_3-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8171D5EE-4322-4E23-BF56-AC88CBD2A053}"/>
              </a:ext>
            </a:extLst>
          </p:cNvPr>
          <p:cNvSpPr>
            <a:spLocks noGrp="1"/>
          </p:cNvSpPr>
          <p:nvPr>
            <p:ph type="pic" sz="quarter" idx="11"/>
          </p:nvPr>
        </p:nvSpPr>
        <p:spPr>
          <a:xfrm>
            <a:off x="1810258" y="2362200"/>
            <a:ext cx="3508645" cy="3235119"/>
          </a:xfrm>
          <a:custGeom>
            <a:avLst/>
            <a:gdLst>
              <a:gd name="connsiteX0" fmla="*/ 5262967 w 5262967"/>
              <a:gd name="connsiteY0" fmla="*/ 0 h 4852678"/>
              <a:gd name="connsiteX1" fmla="*/ 2461272 w 5262967"/>
              <a:gd name="connsiteY1" fmla="*/ 4852678 h 4852678"/>
              <a:gd name="connsiteX2" fmla="*/ 0 w 5262967"/>
              <a:gd name="connsiteY2" fmla="*/ 4852678 h 4852678"/>
              <a:gd name="connsiteX3" fmla="*/ 2801696 w 5262967"/>
              <a:gd name="connsiteY3" fmla="*/ 1 h 4852678"/>
            </a:gdLst>
            <a:ahLst/>
            <a:cxnLst>
              <a:cxn ang="0">
                <a:pos x="connsiteX0" y="connsiteY0"/>
              </a:cxn>
              <a:cxn ang="0">
                <a:pos x="connsiteX1" y="connsiteY1"/>
              </a:cxn>
              <a:cxn ang="0">
                <a:pos x="connsiteX2" y="connsiteY2"/>
              </a:cxn>
              <a:cxn ang="0">
                <a:pos x="connsiteX3" y="connsiteY3"/>
              </a:cxn>
            </a:cxnLst>
            <a:rect l="l" t="t" r="r" b="b"/>
            <a:pathLst>
              <a:path w="5262967" h="4852678">
                <a:moveTo>
                  <a:pt x="5262967" y="0"/>
                </a:moveTo>
                <a:lnTo>
                  <a:pt x="2461272" y="4852678"/>
                </a:lnTo>
                <a:lnTo>
                  <a:pt x="0" y="4852678"/>
                </a:lnTo>
                <a:lnTo>
                  <a:pt x="2801696" y="1"/>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A2B22474-F006-4BEA-8D99-BB08F46F26FA}"/>
              </a:ext>
            </a:extLst>
          </p:cNvPr>
          <p:cNvSpPr>
            <a:spLocks noGrp="1"/>
          </p:cNvSpPr>
          <p:nvPr>
            <p:ph type="pic" sz="quarter" idx="10"/>
          </p:nvPr>
        </p:nvSpPr>
        <p:spPr>
          <a:xfrm>
            <a:off x="3372169" y="914401"/>
            <a:ext cx="5474628" cy="5047839"/>
          </a:xfrm>
          <a:custGeom>
            <a:avLst/>
            <a:gdLst>
              <a:gd name="connsiteX0" fmla="*/ 8211942 w 8211942"/>
              <a:gd name="connsiteY0" fmla="*/ 0 h 7571759"/>
              <a:gd name="connsiteX1" fmla="*/ 3840385 w 8211942"/>
              <a:gd name="connsiteY1" fmla="*/ 7571759 h 7571759"/>
              <a:gd name="connsiteX2" fmla="*/ 0 w 8211942"/>
              <a:gd name="connsiteY2" fmla="*/ 7571758 h 7571759"/>
              <a:gd name="connsiteX3" fmla="*/ 4371557 w 8211942"/>
              <a:gd name="connsiteY3" fmla="*/ 1 h 7571759"/>
            </a:gdLst>
            <a:ahLst/>
            <a:cxnLst>
              <a:cxn ang="0">
                <a:pos x="connsiteX0" y="connsiteY0"/>
              </a:cxn>
              <a:cxn ang="0">
                <a:pos x="connsiteX1" y="connsiteY1"/>
              </a:cxn>
              <a:cxn ang="0">
                <a:pos x="connsiteX2" y="connsiteY2"/>
              </a:cxn>
              <a:cxn ang="0">
                <a:pos x="connsiteX3" y="connsiteY3"/>
              </a:cxn>
            </a:cxnLst>
            <a:rect l="l" t="t" r="r" b="b"/>
            <a:pathLst>
              <a:path w="8211942" h="7571759">
                <a:moveTo>
                  <a:pt x="8211942" y="0"/>
                </a:moveTo>
                <a:lnTo>
                  <a:pt x="3840385" y="7571759"/>
                </a:lnTo>
                <a:lnTo>
                  <a:pt x="0" y="7571758"/>
                </a:lnTo>
                <a:lnTo>
                  <a:pt x="4371557" y="1"/>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8E0826BE-8421-4FC0-A553-6C4F47231C43}"/>
              </a:ext>
            </a:extLst>
          </p:cNvPr>
          <p:cNvSpPr>
            <a:spLocks noGrp="1"/>
          </p:cNvSpPr>
          <p:nvPr>
            <p:ph type="pic" sz="quarter" idx="12"/>
          </p:nvPr>
        </p:nvSpPr>
        <p:spPr>
          <a:xfrm>
            <a:off x="7021493" y="1270000"/>
            <a:ext cx="2727207" cy="2514600"/>
          </a:xfrm>
          <a:custGeom>
            <a:avLst/>
            <a:gdLst>
              <a:gd name="connsiteX0" fmla="*/ 4090811 w 4090811"/>
              <a:gd name="connsiteY0" fmla="*/ 0 h 3771900"/>
              <a:gd name="connsiteX1" fmla="*/ 1913103 w 4090811"/>
              <a:gd name="connsiteY1" fmla="*/ 3771900 h 3771900"/>
              <a:gd name="connsiteX2" fmla="*/ 0 w 4090811"/>
              <a:gd name="connsiteY2" fmla="*/ 3771900 h 3771900"/>
              <a:gd name="connsiteX3" fmla="*/ 2177709 w 4090811"/>
              <a:gd name="connsiteY3" fmla="*/ 0 h 3771900"/>
            </a:gdLst>
            <a:ahLst/>
            <a:cxnLst>
              <a:cxn ang="0">
                <a:pos x="connsiteX0" y="connsiteY0"/>
              </a:cxn>
              <a:cxn ang="0">
                <a:pos x="connsiteX1" y="connsiteY1"/>
              </a:cxn>
              <a:cxn ang="0">
                <a:pos x="connsiteX2" y="connsiteY2"/>
              </a:cxn>
              <a:cxn ang="0">
                <a:pos x="connsiteX3" y="connsiteY3"/>
              </a:cxn>
            </a:cxnLst>
            <a:rect l="l" t="t" r="r" b="b"/>
            <a:pathLst>
              <a:path w="4090811" h="3771900">
                <a:moveTo>
                  <a:pt x="4090811" y="0"/>
                </a:moveTo>
                <a:lnTo>
                  <a:pt x="1913103" y="3771900"/>
                </a:lnTo>
                <a:lnTo>
                  <a:pt x="0" y="3771900"/>
                </a:lnTo>
                <a:lnTo>
                  <a:pt x="2177709" y="0"/>
                </a:lnTo>
                <a:close/>
              </a:path>
            </a:pathLst>
          </a:custGeom>
          <a:solidFill>
            <a:schemeClr val="bg1">
              <a:lumMod val="65000"/>
            </a:schemeClr>
          </a:solidFill>
        </p:spPr>
        <p:txBody>
          <a:bodyPr wrap="square">
            <a:noAutofit/>
          </a:bodyPr>
          <a:lstStyle/>
          <a:p>
            <a:endParaRPr lang="en-US"/>
          </a:p>
        </p:txBody>
      </p:sp>
    </p:spTree>
    <p:extLst>
      <p:ext uri="{BB962C8B-B14F-4D97-AF65-F5344CB8AC3E}">
        <p14:creationId xmlns:p14="http://schemas.microsoft.com/office/powerpoint/2010/main" val="114022865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9_3-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785E2D86-66F7-4F99-BFB1-8BB68476EAF5}"/>
              </a:ext>
            </a:extLst>
          </p:cNvPr>
          <p:cNvSpPr>
            <a:spLocks noGrp="1"/>
          </p:cNvSpPr>
          <p:nvPr>
            <p:ph type="pic" sz="quarter" idx="11"/>
          </p:nvPr>
        </p:nvSpPr>
        <p:spPr>
          <a:xfrm>
            <a:off x="6698506" y="1679713"/>
            <a:ext cx="4624393" cy="4263887"/>
          </a:xfrm>
          <a:custGeom>
            <a:avLst/>
            <a:gdLst>
              <a:gd name="connsiteX0" fmla="*/ 6936590 w 6936590"/>
              <a:gd name="connsiteY0" fmla="*/ 0 h 6395830"/>
              <a:gd name="connsiteX1" fmla="*/ 3243957 w 6936590"/>
              <a:gd name="connsiteY1" fmla="*/ 6395830 h 6395830"/>
              <a:gd name="connsiteX2" fmla="*/ 0 w 6936590"/>
              <a:gd name="connsiteY2" fmla="*/ 6395830 h 6395830"/>
              <a:gd name="connsiteX3" fmla="*/ 3692635 w 6936590"/>
              <a:gd name="connsiteY3" fmla="*/ 1 h 6395830"/>
            </a:gdLst>
            <a:ahLst/>
            <a:cxnLst>
              <a:cxn ang="0">
                <a:pos x="connsiteX0" y="connsiteY0"/>
              </a:cxn>
              <a:cxn ang="0">
                <a:pos x="connsiteX1" y="connsiteY1"/>
              </a:cxn>
              <a:cxn ang="0">
                <a:pos x="connsiteX2" y="connsiteY2"/>
              </a:cxn>
              <a:cxn ang="0">
                <a:pos x="connsiteX3" y="connsiteY3"/>
              </a:cxn>
            </a:cxnLst>
            <a:rect l="l" t="t" r="r" b="b"/>
            <a:pathLst>
              <a:path w="6936590" h="6395830">
                <a:moveTo>
                  <a:pt x="6936590" y="0"/>
                </a:moveTo>
                <a:lnTo>
                  <a:pt x="3243957" y="6395830"/>
                </a:lnTo>
                <a:lnTo>
                  <a:pt x="0" y="6395830"/>
                </a:lnTo>
                <a:lnTo>
                  <a:pt x="3692635" y="1"/>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EDD7B92D-1F0C-416D-B534-9DDBD11AB8B8}"/>
              </a:ext>
            </a:extLst>
          </p:cNvPr>
          <p:cNvSpPr>
            <a:spLocks noGrp="1"/>
          </p:cNvSpPr>
          <p:nvPr>
            <p:ph type="pic" sz="quarter" idx="10"/>
          </p:nvPr>
        </p:nvSpPr>
        <p:spPr>
          <a:xfrm>
            <a:off x="6095871" y="914401"/>
            <a:ext cx="3349721" cy="3088585"/>
          </a:xfrm>
          <a:custGeom>
            <a:avLst/>
            <a:gdLst>
              <a:gd name="connsiteX0" fmla="*/ 5024582 w 5024582"/>
              <a:gd name="connsiteY0" fmla="*/ 0 h 4632877"/>
              <a:gd name="connsiteX1" fmla="*/ 2349790 w 5024582"/>
              <a:gd name="connsiteY1" fmla="*/ 4632877 h 4632877"/>
              <a:gd name="connsiteX2" fmla="*/ 0 w 5024582"/>
              <a:gd name="connsiteY2" fmla="*/ 4632877 h 4632877"/>
              <a:gd name="connsiteX3" fmla="*/ 2674794 w 5024582"/>
              <a:gd name="connsiteY3" fmla="*/ 1 h 4632877"/>
            </a:gdLst>
            <a:ahLst/>
            <a:cxnLst>
              <a:cxn ang="0">
                <a:pos x="connsiteX0" y="connsiteY0"/>
              </a:cxn>
              <a:cxn ang="0">
                <a:pos x="connsiteX1" y="connsiteY1"/>
              </a:cxn>
              <a:cxn ang="0">
                <a:pos x="connsiteX2" y="connsiteY2"/>
              </a:cxn>
              <a:cxn ang="0">
                <a:pos x="connsiteX3" y="connsiteY3"/>
              </a:cxn>
            </a:cxnLst>
            <a:rect l="l" t="t" r="r" b="b"/>
            <a:pathLst>
              <a:path w="5024582" h="4632877">
                <a:moveTo>
                  <a:pt x="5024582" y="0"/>
                </a:moveTo>
                <a:lnTo>
                  <a:pt x="2349790" y="4632877"/>
                </a:lnTo>
                <a:lnTo>
                  <a:pt x="0" y="4632877"/>
                </a:lnTo>
                <a:lnTo>
                  <a:pt x="2674794" y="1"/>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9EC82ABE-B200-4C46-9A99-5A9E54DECE2B}"/>
              </a:ext>
            </a:extLst>
          </p:cNvPr>
          <p:cNvSpPr>
            <a:spLocks noGrp="1"/>
          </p:cNvSpPr>
          <p:nvPr>
            <p:ph type="pic" sz="quarter" idx="12"/>
          </p:nvPr>
        </p:nvSpPr>
        <p:spPr>
          <a:xfrm>
            <a:off x="9217652" y="3620329"/>
            <a:ext cx="2117173" cy="1952123"/>
          </a:xfrm>
          <a:custGeom>
            <a:avLst/>
            <a:gdLst>
              <a:gd name="connsiteX0" fmla="*/ 3175760 w 3175760"/>
              <a:gd name="connsiteY0" fmla="*/ 0 h 2928185"/>
              <a:gd name="connsiteX1" fmla="*/ 1485172 w 3175760"/>
              <a:gd name="connsiteY1" fmla="*/ 2928185 h 2928185"/>
              <a:gd name="connsiteX2" fmla="*/ 0 w 3175760"/>
              <a:gd name="connsiteY2" fmla="*/ 2928185 h 2928185"/>
              <a:gd name="connsiteX3" fmla="*/ 1690589 w 3175760"/>
              <a:gd name="connsiteY3" fmla="*/ 1 h 2928185"/>
            </a:gdLst>
            <a:ahLst/>
            <a:cxnLst>
              <a:cxn ang="0">
                <a:pos x="connsiteX0" y="connsiteY0"/>
              </a:cxn>
              <a:cxn ang="0">
                <a:pos x="connsiteX1" y="connsiteY1"/>
              </a:cxn>
              <a:cxn ang="0">
                <a:pos x="connsiteX2" y="connsiteY2"/>
              </a:cxn>
              <a:cxn ang="0">
                <a:pos x="connsiteX3" y="connsiteY3"/>
              </a:cxn>
            </a:cxnLst>
            <a:rect l="l" t="t" r="r" b="b"/>
            <a:pathLst>
              <a:path w="3175760" h="2928185">
                <a:moveTo>
                  <a:pt x="3175760" y="0"/>
                </a:moveTo>
                <a:lnTo>
                  <a:pt x="1485172" y="2928185"/>
                </a:lnTo>
                <a:lnTo>
                  <a:pt x="0" y="2928185"/>
                </a:lnTo>
                <a:lnTo>
                  <a:pt x="1690589" y="1"/>
                </a:lnTo>
                <a:close/>
              </a:path>
            </a:pathLst>
          </a:custGeom>
          <a:solidFill>
            <a:schemeClr val="bg1">
              <a:lumMod val="75000"/>
            </a:schemeClr>
          </a:solidFill>
        </p:spPr>
        <p:txBody>
          <a:bodyPr wrap="square">
            <a:noAutofit/>
          </a:bodyPr>
          <a:lstStyle>
            <a:lvl1pPr marL="0" indent="0">
              <a:buNone/>
              <a:defRPr/>
            </a:lvl1pPr>
          </a:lstStyle>
          <a:p>
            <a:endParaRPr lang="en-US"/>
          </a:p>
        </p:txBody>
      </p:sp>
    </p:spTree>
    <p:extLst>
      <p:ext uri="{BB962C8B-B14F-4D97-AF65-F5344CB8AC3E}">
        <p14:creationId xmlns:p14="http://schemas.microsoft.com/office/powerpoint/2010/main" val="411301643"/>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00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5772940D-9E73-4D56-8B5A-6A10F0B12D53}"/>
              </a:ext>
            </a:extLst>
          </p:cNvPr>
          <p:cNvSpPr>
            <a:spLocks noGrp="1"/>
          </p:cNvSpPr>
          <p:nvPr>
            <p:ph type="pic" sz="quarter" idx="10"/>
          </p:nvPr>
        </p:nvSpPr>
        <p:spPr>
          <a:xfrm>
            <a:off x="4005772" y="914400"/>
            <a:ext cx="5454415" cy="5029201"/>
          </a:xfrm>
          <a:custGeom>
            <a:avLst/>
            <a:gdLst>
              <a:gd name="connsiteX0" fmla="*/ 8181622 w 8181622"/>
              <a:gd name="connsiteY0" fmla="*/ 0 h 7543801"/>
              <a:gd name="connsiteX1" fmla="*/ 3826206 w 8181622"/>
              <a:gd name="connsiteY1" fmla="*/ 7543801 h 7543801"/>
              <a:gd name="connsiteX2" fmla="*/ 0 w 8181622"/>
              <a:gd name="connsiteY2" fmla="*/ 7543800 h 7543801"/>
              <a:gd name="connsiteX3" fmla="*/ 4355417 w 8181622"/>
              <a:gd name="connsiteY3" fmla="*/ 1 h 7543801"/>
            </a:gdLst>
            <a:ahLst/>
            <a:cxnLst>
              <a:cxn ang="0">
                <a:pos x="connsiteX0" y="connsiteY0"/>
              </a:cxn>
              <a:cxn ang="0">
                <a:pos x="connsiteX1" y="connsiteY1"/>
              </a:cxn>
              <a:cxn ang="0">
                <a:pos x="connsiteX2" y="connsiteY2"/>
              </a:cxn>
              <a:cxn ang="0">
                <a:pos x="connsiteX3" y="connsiteY3"/>
              </a:cxn>
            </a:cxnLst>
            <a:rect l="l" t="t" r="r" b="b"/>
            <a:pathLst>
              <a:path w="8181622" h="7543801">
                <a:moveTo>
                  <a:pt x="8181622" y="0"/>
                </a:moveTo>
                <a:lnTo>
                  <a:pt x="3826206" y="7543801"/>
                </a:lnTo>
                <a:lnTo>
                  <a:pt x="0" y="7543800"/>
                </a:lnTo>
                <a:lnTo>
                  <a:pt x="4355417" y="1"/>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96D39497-1A89-473E-93D4-6ABF0DCCA37E}"/>
              </a:ext>
            </a:extLst>
          </p:cNvPr>
          <p:cNvSpPr>
            <a:spLocks noGrp="1"/>
          </p:cNvSpPr>
          <p:nvPr>
            <p:ph type="pic" sz="quarter" idx="11"/>
          </p:nvPr>
        </p:nvSpPr>
        <p:spPr>
          <a:xfrm>
            <a:off x="6679957" y="914400"/>
            <a:ext cx="5454415" cy="5029201"/>
          </a:xfrm>
          <a:custGeom>
            <a:avLst/>
            <a:gdLst>
              <a:gd name="connsiteX0" fmla="*/ 8181622 w 8181622"/>
              <a:gd name="connsiteY0" fmla="*/ 0 h 7543801"/>
              <a:gd name="connsiteX1" fmla="*/ 3826206 w 8181622"/>
              <a:gd name="connsiteY1" fmla="*/ 7543801 h 7543801"/>
              <a:gd name="connsiteX2" fmla="*/ 0 w 8181622"/>
              <a:gd name="connsiteY2" fmla="*/ 7543800 h 7543801"/>
              <a:gd name="connsiteX3" fmla="*/ 4355417 w 8181622"/>
              <a:gd name="connsiteY3" fmla="*/ 1 h 7543801"/>
            </a:gdLst>
            <a:ahLst/>
            <a:cxnLst>
              <a:cxn ang="0">
                <a:pos x="connsiteX0" y="connsiteY0"/>
              </a:cxn>
              <a:cxn ang="0">
                <a:pos x="connsiteX1" y="connsiteY1"/>
              </a:cxn>
              <a:cxn ang="0">
                <a:pos x="connsiteX2" y="connsiteY2"/>
              </a:cxn>
              <a:cxn ang="0">
                <a:pos x="connsiteX3" y="connsiteY3"/>
              </a:cxn>
            </a:cxnLst>
            <a:rect l="l" t="t" r="r" b="b"/>
            <a:pathLst>
              <a:path w="8181622" h="7543801">
                <a:moveTo>
                  <a:pt x="8181622" y="0"/>
                </a:moveTo>
                <a:lnTo>
                  <a:pt x="3826206" y="7543801"/>
                </a:lnTo>
                <a:lnTo>
                  <a:pt x="0" y="7543800"/>
                </a:lnTo>
                <a:lnTo>
                  <a:pt x="4355417" y="1"/>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7B745CC5-D616-4BA6-BF03-86ECEAC94B03}"/>
              </a:ext>
            </a:extLst>
          </p:cNvPr>
          <p:cNvSpPr>
            <a:spLocks noGrp="1"/>
          </p:cNvSpPr>
          <p:nvPr>
            <p:ph type="pic" sz="quarter" idx="12"/>
          </p:nvPr>
        </p:nvSpPr>
        <p:spPr>
          <a:xfrm>
            <a:off x="9354143" y="914400"/>
            <a:ext cx="5454415" cy="5029201"/>
          </a:xfrm>
          <a:custGeom>
            <a:avLst/>
            <a:gdLst>
              <a:gd name="connsiteX0" fmla="*/ 8181622 w 8181622"/>
              <a:gd name="connsiteY0" fmla="*/ 0 h 7543801"/>
              <a:gd name="connsiteX1" fmla="*/ 3826206 w 8181622"/>
              <a:gd name="connsiteY1" fmla="*/ 7543801 h 7543801"/>
              <a:gd name="connsiteX2" fmla="*/ 0 w 8181622"/>
              <a:gd name="connsiteY2" fmla="*/ 7543800 h 7543801"/>
              <a:gd name="connsiteX3" fmla="*/ 4355417 w 8181622"/>
              <a:gd name="connsiteY3" fmla="*/ 1 h 7543801"/>
            </a:gdLst>
            <a:ahLst/>
            <a:cxnLst>
              <a:cxn ang="0">
                <a:pos x="connsiteX0" y="connsiteY0"/>
              </a:cxn>
              <a:cxn ang="0">
                <a:pos x="connsiteX1" y="connsiteY1"/>
              </a:cxn>
              <a:cxn ang="0">
                <a:pos x="connsiteX2" y="connsiteY2"/>
              </a:cxn>
              <a:cxn ang="0">
                <a:pos x="connsiteX3" y="connsiteY3"/>
              </a:cxn>
            </a:cxnLst>
            <a:rect l="l" t="t" r="r" b="b"/>
            <a:pathLst>
              <a:path w="8181622" h="7543801">
                <a:moveTo>
                  <a:pt x="8181622" y="0"/>
                </a:moveTo>
                <a:lnTo>
                  <a:pt x="3826206" y="7543801"/>
                </a:lnTo>
                <a:lnTo>
                  <a:pt x="0" y="7543800"/>
                </a:lnTo>
                <a:lnTo>
                  <a:pt x="4355417" y="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33952929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01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1031D72E-C8DA-4859-ABD5-8E477D512A05}"/>
              </a:ext>
            </a:extLst>
          </p:cNvPr>
          <p:cNvSpPr>
            <a:spLocks noGrp="1"/>
          </p:cNvSpPr>
          <p:nvPr>
            <p:ph type="pic" sz="quarter" idx="10"/>
          </p:nvPr>
        </p:nvSpPr>
        <p:spPr>
          <a:xfrm>
            <a:off x="-2455982" y="914401"/>
            <a:ext cx="5454415" cy="5029201"/>
          </a:xfrm>
          <a:custGeom>
            <a:avLst/>
            <a:gdLst>
              <a:gd name="connsiteX0" fmla="*/ 8181622 w 8181622"/>
              <a:gd name="connsiteY0" fmla="*/ 0 h 7543801"/>
              <a:gd name="connsiteX1" fmla="*/ 3826207 w 8181622"/>
              <a:gd name="connsiteY1" fmla="*/ 7543801 h 7543801"/>
              <a:gd name="connsiteX2" fmla="*/ 0 w 8181622"/>
              <a:gd name="connsiteY2" fmla="*/ 7543800 h 7543801"/>
              <a:gd name="connsiteX3" fmla="*/ 4355417 w 8181622"/>
              <a:gd name="connsiteY3" fmla="*/ 1 h 7543801"/>
            </a:gdLst>
            <a:ahLst/>
            <a:cxnLst>
              <a:cxn ang="0">
                <a:pos x="connsiteX0" y="connsiteY0"/>
              </a:cxn>
              <a:cxn ang="0">
                <a:pos x="connsiteX1" y="connsiteY1"/>
              </a:cxn>
              <a:cxn ang="0">
                <a:pos x="connsiteX2" y="connsiteY2"/>
              </a:cxn>
              <a:cxn ang="0">
                <a:pos x="connsiteX3" y="connsiteY3"/>
              </a:cxn>
            </a:cxnLst>
            <a:rect l="l" t="t" r="r" b="b"/>
            <a:pathLst>
              <a:path w="8181622" h="7543801">
                <a:moveTo>
                  <a:pt x="8181622" y="0"/>
                </a:moveTo>
                <a:lnTo>
                  <a:pt x="3826207" y="7543801"/>
                </a:lnTo>
                <a:lnTo>
                  <a:pt x="0" y="7543800"/>
                </a:lnTo>
                <a:lnTo>
                  <a:pt x="4355417" y="1"/>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DFB601CB-E8EC-44C0-92F7-FA93FB45E15B}"/>
              </a:ext>
            </a:extLst>
          </p:cNvPr>
          <p:cNvSpPr>
            <a:spLocks noGrp="1"/>
          </p:cNvSpPr>
          <p:nvPr>
            <p:ph type="pic" sz="quarter" idx="11"/>
          </p:nvPr>
        </p:nvSpPr>
        <p:spPr>
          <a:xfrm>
            <a:off x="218204" y="914400"/>
            <a:ext cx="5454415" cy="5029201"/>
          </a:xfrm>
          <a:custGeom>
            <a:avLst/>
            <a:gdLst>
              <a:gd name="connsiteX0" fmla="*/ 8181622 w 8181622"/>
              <a:gd name="connsiteY0" fmla="*/ 0 h 7543801"/>
              <a:gd name="connsiteX1" fmla="*/ 3826207 w 8181622"/>
              <a:gd name="connsiteY1" fmla="*/ 7543801 h 7543801"/>
              <a:gd name="connsiteX2" fmla="*/ 0 w 8181622"/>
              <a:gd name="connsiteY2" fmla="*/ 7543800 h 7543801"/>
              <a:gd name="connsiteX3" fmla="*/ 4355417 w 8181622"/>
              <a:gd name="connsiteY3" fmla="*/ 1 h 7543801"/>
            </a:gdLst>
            <a:ahLst/>
            <a:cxnLst>
              <a:cxn ang="0">
                <a:pos x="connsiteX0" y="connsiteY0"/>
              </a:cxn>
              <a:cxn ang="0">
                <a:pos x="connsiteX1" y="connsiteY1"/>
              </a:cxn>
              <a:cxn ang="0">
                <a:pos x="connsiteX2" y="connsiteY2"/>
              </a:cxn>
              <a:cxn ang="0">
                <a:pos x="connsiteX3" y="connsiteY3"/>
              </a:cxn>
            </a:cxnLst>
            <a:rect l="l" t="t" r="r" b="b"/>
            <a:pathLst>
              <a:path w="8181622" h="7543801">
                <a:moveTo>
                  <a:pt x="8181622" y="0"/>
                </a:moveTo>
                <a:lnTo>
                  <a:pt x="3826207" y="7543801"/>
                </a:lnTo>
                <a:lnTo>
                  <a:pt x="0" y="7543800"/>
                </a:lnTo>
                <a:lnTo>
                  <a:pt x="4355417" y="1"/>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FC3F60AD-FD3C-4890-A14E-51CC39F27330}"/>
              </a:ext>
            </a:extLst>
          </p:cNvPr>
          <p:cNvSpPr>
            <a:spLocks noGrp="1"/>
          </p:cNvSpPr>
          <p:nvPr>
            <p:ph type="pic" sz="quarter" idx="12"/>
          </p:nvPr>
        </p:nvSpPr>
        <p:spPr>
          <a:xfrm>
            <a:off x="2892390" y="914400"/>
            <a:ext cx="5454415" cy="5029201"/>
          </a:xfrm>
          <a:custGeom>
            <a:avLst/>
            <a:gdLst>
              <a:gd name="connsiteX0" fmla="*/ 8181622 w 8181622"/>
              <a:gd name="connsiteY0" fmla="*/ 0 h 7543801"/>
              <a:gd name="connsiteX1" fmla="*/ 3826207 w 8181622"/>
              <a:gd name="connsiteY1" fmla="*/ 7543801 h 7543801"/>
              <a:gd name="connsiteX2" fmla="*/ 0 w 8181622"/>
              <a:gd name="connsiteY2" fmla="*/ 7543800 h 7543801"/>
              <a:gd name="connsiteX3" fmla="*/ 4355417 w 8181622"/>
              <a:gd name="connsiteY3" fmla="*/ 1 h 7543801"/>
            </a:gdLst>
            <a:ahLst/>
            <a:cxnLst>
              <a:cxn ang="0">
                <a:pos x="connsiteX0" y="connsiteY0"/>
              </a:cxn>
              <a:cxn ang="0">
                <a:pos x="connsiteX1" y="connsiteY1"/>
              </a:cxn>
              <a:cxn ang="0">
                <a:pos x="connsiteX2" y="connsiteY2"/>
              </a:cxn>
              <a:cxn ang="0">
                <a:pos x="connsiteX3" y="connsiteY3"/>
              </a:cxn>
            </a:cxnLst>
            <a:rect l="l" t="t" r="r" b="b"/>
            <a:pathLst>
              <a:path w="8181622" h="7543801">
                <a:moveTo>
                  <a:pt x="8181622" y="0"/>
                </a:moveTo>
                <a:lnTo>
                  <a:pt x="3826207" y="7543801"/>
                </a:lnTo>
                <a:lnTo>
                  <a:pt x="0" y="7543800"/>
                </a:lnTo>
                <a:lnTo>
                  <a:pt x="4355417" y="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43173114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2_3-Content">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057EB596-DD24-4E55-BF51-BC8E3996E20B}"/>
              </a:ext>
            </a:extLst>
          </p:cNvPr>
          <p:cNvSpPr>
            <a:spLocks noGrp="1"/>
          </p:cNvSpPr>
          <p:nvPr>
            <p:ph type="pic" sz="quarter" idx="12"/>
          </p:nvPr>
        </p:nvSpPr>
        <p:spPr>
          <a:xfrm>
            <a:off x="8809153" y="3784601"/>
            <a:ext cx="2361756" cy="2177639"/>
          </a:xfrm>
          <a:custGeom>
            <a:avLst/>
            <a:gdLst>
              <a:gd name="connsiteX0" fmla="*/ 3542634 w 3542634"/>
              <a:gd name="connsiteY0" fmla="*/ 0 h 3266458"/>
              <a:gd name="connsiteX1" fmla="*/ 1656743 w 3542634"/>
              <a:gd name="connsiteY1" fmla="*/ 3266458 h 3266458"/>
              <a:gd name="connsiteX2" fmla="*/ 0 w 3542634"/>
              <a:gd name="connsiteY2" fmla="*/ 3266458 h 3266458"/>
              <a:gd name="connsiteX3" fmla="*/ 1885891 w 3542634"/>
              <a:gd name="connsiteY3" fmla="*/ 1 h 3266458"/>
            </a:gdLst>
            <a:ahLst/>
            <a:cxnLst>
              <a:cxn ang="0">
                <a:pos x="connsiteX0" y="connsiteY0"/>
              </a:cxn>
              <a:cxn ang="0">
                <a:pos x="connsiteX1" y="connsiteY1"/>
              </a:cxn>
              <a:cxn ang="0">
                <a:pos x="connsiteX2" y="connsiteY2"/>
              </a:cxn>
              <a:cxn ang="0">
                <a:pos x="connsiteX3" y="connsiteY3"/>
              </a:cxn>
            </a:cxnLst>
            <a:rect l="l" t="t" r="r" b="b"/>
            <a:pathLst>
              <a:path w="3542634" h="3266458">
                <a:moveTo>
                  <a:pt x="3542634" y="0"/>
                </a:moveTo>
                <a:lnTo>
                  <a:pt x="1656743" y="3266458"/>
                </a:lnTo>
                <a:lnTo>
                  <a:pt x="0" y="3266458"/>
                </a:lnTo>
                <a:lnTo>
                  <a:pt x="1885891" y="1"/>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40C3FD7C-00F3-4605-9464-467F754BE61C}"/>
              </a:ext>
            </a:extLst>
          </p:cNvPr>
          <p:cNvSpPr>
            <a:spLocks noGrp="1"/>
          </p:cNvSpPr>
          <p:nvPr>
            <p:ph type="pic" sz="quarter" idx="11"/>
          </p:nvPr>
        </p:nvSpPr>
        <p:spPr>
          <a:xfrm>
            <a:off x="6131608" y="914401"/>
            <a:ext cx="5474629" cy="5047839"/>
          </a:xfrm>
          <a:custGeom>
            <a:avLst/>
            <a:gdLst>
              <a:gd name="connsiteX0" fmla="*/ 8211943 w 8211943"/>
              <a:gd name="connsiteY0" fmla="*/ 0 h 7571759"/>
              <a:gd name="connsiteX1" fmla="*/ 3840387 w 8211943"/>
              <a:gd name="connsiteY1" fmla="*/ 7571759 h 7571759"/>
              <a:gd name="connsiteX2" fmla="*/ 0 w 8211943"/>
              <a:gd name="connsiteY2" fmla="*/ 7571758 h 7571759"/>
              <a:gd name="connsiteX3" fmla="*/ 4371558 w 8211943"/>
              <a:gd name="connsiteY3" fmla="*/ 1 h 7571759"/>
            </a:gdLst>
            <a:ahLst/>
            <a:cxnLst>
              <a:cxn ang="0">
                <a:pos x="connsiteX0" y="connsiteY0"/>
              </a:cxn>
              <a:cxn ang="0">
                <a:pos x="connsiteX1" y="connsiteY1"/>
              </a:cxn>
              <a:cxn ang="0">
                <a:pos x="connsiteX2" y="connsiteY2"/>
              </a:cxn>
              <a:cxn ang="0">
                <a:pos x="connsiteX3" y="connsiteY3"/>
              </a:cxn>
            </a:cxnLst>
            <a:rect l="l" t="t" r="r" b="b"/>
            <a:pathLst>
              <a:path w="8211943" h="7571759">
                <a:moveTo>
                  <a:pt x="8211943" y="0"/>
                </a:moveTo>
                <a:lnTo>
                  <a:pt x="3840387" y="7571759"/>
                </a:lnTo>
                <a:lnTo>
                  <a:pt x="0" y="7571758"/>
                </a:lnTo>
                <a:lnTo>
                  <a:pt x="4371558" y="1"/>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3453E4AC-E839-4B12-AB23-31BB1E2B8BB5}"/>
              </a:ext>
            </a:extLst>
          </p:cNvPr>
          <p:cNvSpPr>
            <a:spLocks noGrp="1"/>
          </p:cNvSpPr>
          <p:nvPr>
            <p:ph type="pic" sz="quarter" idx="10"/>
          </p:nvPr>
        </p:nvSpPr>
        <p:spPr>
          <a:xfrm>
            <a:off x="5816838" y="914401"/>
            <a:ext cx="3112873" cy="2870200"/>
          </a:xfrm>
          <a:custGeom>
            <a:avLst/>
            <a:gdLst>
              <a:gd name="connsiteX0" fmla="*/ 4669309 w 4669309"/>
              <a:gd name="connsiteY0" fmla="*/ 0 h 4305300"/>
              <a:gd name="connsiteX1" fmla="*/ 2183643 w 4669309"/>
              <a:gd name="connsiteY1" fmla="*/ 4305300 h 4305300"/>
              <a:gd name="connsiteX2" fmla="*/ 0 w 4669309"/>
              <a:gd name="connsiteY2" fmla="*/ 4305300 h 4305300"/>
              <a:gd name="connsiteX3" fmla="*/ 2485667 w 4669309"/>
              <a:gd name="connsiteY3" fmla="*/ 1 h 4305300"/>
            </a:gdLst>
            <a:ahLst/>
            <a:cxnLst>
              <a:cxn ang="0">
                <a:pos x="connsiteX0" y="connsiteY0"/>
              </a:cxn>
              <a:cxn ang="0">
                <a:pos x="connsiteX1" y="connsiteY1"/>
              </a:cxn>
              <a:cxn ang="0">
                <a:pos x="connsiteX2" y="connsiteY2"/>
              </a:cxn>
              <a:cxn ang="0">
                <a:pos x="connsiteX3" y="connsiteY3"/>
              </a:cxn>
            </a:cxnLst>
            <a:rect l="l" t="t" r="r" b="b"/>
            <a:pathLst>
              <a:path w="4669309" h="4305300">
                <a:moveTo>
                  <a:pt x="4669309" y="0"/>
                </a:moveTo>
                <a:lnTo>
                  <a:pt x="2183643" y="4305300"/>
                </a:lnTo>
                <a:lnTo>
                  <a:pt x="0" y="4305300"/>
                </a:lnTo>
                <a:lnTo>
                  <a:pt x="2485667" y="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37745419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03_3-Conten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6FD1CCE-C8BA-4C83-84F1-7C43DA5F46B8}"/>
              </a:ext>
            </a:extLst>
          </p:cNvPr>
          <p:cNvSpPr>
            <a:spLocks noGrp="1"/>
          </p:cNvSpPr>
          <p:nvPr>
            <p:ph type="pic" sz="quarter" idx="13"/>
          </p:nvPr>
        </p:nvSpPr>
        <p:spPr>
          <a:xfrm>
            <a:off x="7789525" y="1981200"/>
            <a:ext cx="3140421" cy="2895600"/>
          </a:xfrm>
          <a:custGeom>
            <a:avLst/>
            <a:gdLst>
              <a:gd name="connsiteX0" fmla="*/ 4710631 w 4710631"/>
              <a:gd name="connsiteY0" fmla="*/ 0 h 4343400"/>
              <a:gd name="connsiteX1" fmla="*/ 2202967 w 4710631"/>
              <a:gd name="connsiteY1" fmla="*/ 4343400 h 4343400"/>
              <a:gd name="connsiteX2" fmla="*/ 0 w 4710631"/>
              <a:gd name="connsiteY2" fmla="*/ 4343400 h 4343400"/>
              <a:gd name="connsiteX3" fmla="*/ 2507664 w 4710631"/>
              <a:gd name="connsiteY3" fmla="*/ 1 h 4343400"/>
            </a:gdLst>
            <a:ahLst/>
            <a:cxnLst>
              <a:cxn ang="0">
                <a:pos x="connsiteX0" y="connsiteY0"/>
              </a:cxn>
              <a:cxn ang="0">
                <a:pos x="connsiteX1" y="connsiteY1"/>
              </a:cxn>
              <a:cxn ang="0">
                <a:pos x="connsiteX2" y="connsiteY2"/>
              </a:cxn>
              <a:cxn ang="0">
                <a:pos x="connsiteX3" y="connsiteY3"/>
              </a:cxn>
            </a:cxnLst>
            <a:rect l="l" t="t" r="r" b="b"/>
            <a:pathLst>
              <a:path w="4710631" h="4343400">
                <a:moveTo>
                  <a:pt x="4710631" y="0"/>
                </a:moveTo>
                <a:lnTo>
                  <a:pt x="2202967" y="4343400"/>
                </a:lnTo>
                <a:lnTo>
                  <a:pt x="0" y="4343400"/>
                </a:lnTo>
                <a:lnTo>
                  <a:pt x="2507664" y="1"/>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BC9E4679-208C-4FED-BE24-8AFA66D10F30}"/>
              </a:ext>
            </a:extLst>
          </p:cNvPr>
          <p:cNvSpPr>
            <a:spLocks noGrp="1"/>
          </p:cNvSpPr>
          <p:nvPr>
            <p:ph type="pic" sz="quarter" idx="12"/>
          </p:nvPr>
        </p:nvSpPr>
        <p:spPr>
          <a:xfrm>
            <a:off x="6362763" y="3073400"/>
            <a:ext cx="2352907" cy="2169479"/>
          </a:xfrm>
          <a:custGeom>
            <a:avLst/>
            <a:gdLst>
              <a:gd name="connsiteX0" fmla="*/ 3529360 w 3529360"/>
              <a:gd name="connsiteY0" fmla="*/ 0 h 3254218"/>
              <a:gd name="connsiteX1" fmla="*/ 1650536 w 3529360"/>
              <a:gd name="connsiteY1" fmla="*/ 3254218 h 3254218"/>
              <a:gd name="connsiteX2" fmla="*/ 0 w 3529360"/>
              <a:gd name="connsiteY2" fmla="*/ 3254218 h 3254218"/>
              <a:gd name="connsiteX3" fmla="*/ 1878825 w 3529360"/>
              <a:gd name="connsiteY3" fmla="*/ 1 h 3254218"/>
            </a:gdLst>
            <a:ahLst/>
            <a:cxnLst>
              <a:cxn ang="0">
                <a:pos x="connsiteX0" y="connsiteY0"/>
              </a:cxn>
              <a:cxn ang="0">
                <a:pos x="connsiteX1" y="connsiteY1"/>
              </a:cxn>
              <a:cxn ang="0">
                <a:pos x="connsiteX2" y="connsiteY2"/>
              </a:cxn>
              <a:cxn ang="0">
                <a:pos x="connsiteX3" y="connsiteY3"/>
              </a:cxn>
            </a:cxnLst>
            <a:rect l="l" t="t" r="r" b="b"/>
            <a:pathLst>
              <a:path w="3529360" h="3254218">
                <a:moveTo>
                  <a:pt x="3529360" y="0"/>
                </a:moveTo>
                <a:lnTo>
                  <a:pt x="1650536" y="3254218"/>
                </a:lnTo>
                <a:lnTo>
                  <a:pt x="0" y="3254218"/>
                </a:lnTo>
                <a:lnTo>
                  <a:pt x="1878825" y="1"/>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F9C5BD5E-DF47-4DFB-9885-42AEC7DEEBFE}"/>
              </a:ext>
            </a:extLst>
          </p:cNvPr>
          <p:cNvSpPr>
            <a:spLocks noGrp="1"/>
          </p:cNvSpPr>
          <p:nvPr>
            <p:ph type="pic" sz="quarter" idx="11"/>
          </p:nvPr>
        </p:nvSpPr>
        <p:spPr>
          <a:xfrm>
            <a:off x="3637890" y="1625601"/>
            <a:ext cx="4703298" cy="4336639"/>
          </a:xfrm>
          <a:custGeom>
            <a:avLst/>
            <a:gdLst>
              <a:gd name="connsiteX0" fmla="*/ 7054947 w 7054947"/>
              <a:gd name="connsiteY0" fmla="*/ 0 h 6504959"/>
              <a:gd name="connsiteX1" fmla="*/ 3299307 w 7054947"/>
              <a:gd name="connsiteY1" fmla="*/ 6504959 h 6504959"/>
              <a:gd name="connsiteX2" fmla="*/ 0 w 7054947"/>
              <a:gd name="connsiteY2" fmla="*/ 6504958 h 6504959"/>
              <a:gd name="connsiteX3" fmla="*/ 3755641 w 7054947"/>
              <a:gd name="connsiteY3" fmla="*/ 1 h 6504959"/>
            </a:gdLst>
            <a:ahLst/>
            <a:cxnLst>
              <a:cxn ang="0">
                <a:pos x="connsiteX0" y="connsiteY0"/>
              </a:cxn>
              <a:cxn ang="0">
                <a:pos x="connsiteX1" y="connsiteY1"/>
              </a:cxn>
              <a:cxn ang="0">
                <a:pos x="connsiteX2" y="connsiteY2"/>
              </a:cxn>
              <a:cxn ang="0">
                <a:pos x="connsiteX3" y="connsiteY3"/>
              </a:cxn>
            </a:cxnLst>
            <a:rect l="l" t="t" r="r" b="b"/>
            <a:pathLst>
              <a:path w="7054947" h="6504959">
                <a:moveTo>
                  <a:pt x="7054947" y="0"/>
                </a:moveTo>
                <a:lnTo>
                  <a:pt x="3299307" y="6504959"/>
                </a:lnTo>
                <a:lnTo>
                  <a:pt x="0" y="6504958"/>
                </a:lnTo>
                <a:lnTo>
                  <a:pt x="3755641" y="1"/>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E611F0A7-EDEE-49C5-83D9-ED5E23583FD8}"/>
              </a:ext>
            </a:extLst>
          </p:cNvPr>
          <p:cNvSpPr>
            <a:spLocks noGrp="1"/>
          </p:cNvSpPr>
          <p:nvPr>
            <p:ph type="pic" sz="quarter" idx="10"/>
          </p:nvPr>
        </p:nvSpPr>
        <p:spPr>
          <a:xfrm>
            <a:off x="2527356" y="914400"/>
            <a:ext cx="3911752" cy="3606800"/>
          </a:xfrm>
          <a:custGeom>
            <a:avLst/>
            <a:gdLst>
              <a:gd name="connsiteX0" fmla="*/ 5867628 w 5867628"/>
              <a:gd name="connsiteY0" fmla="*/ 0 h 5410200"/>
              <a:gd name="connsiteX1" fmla="*/ 2744047 w 5867628"/>
              <a:gd name="connsiteY1" fmla="*/ 5410200 h 5410200"/>
              <a:gd name="connsiteX2" fmla="*/ 0 w 5867628"/>
              <a:gd name="connsiteY2" fmla="*/ 5410200 h 5410200"/>
              <a:gd name="connsiteX3" fmla="*/ 3123582 w 5867628"/>
              <a:gd name="connsiteY3" fmla="*/ 1 h 5410200"/>
            </a:gdLst>
            <a:ahLst/>
            <a:cxnLst>
              <a:cxn ang="0">
                <a:pos x="connsiteX0" y="connsiteY0"/>
              </a:cxn>
              <a:cxn ang="0">
                <a:pos x="connsiteX1" y="connsiteY1"/>
              </a:cxn>
              <a:cxn ang="0">
                <a:pos x="connsiteX2" y="connsiteY2"/>
              </a:cxn>
              <a:cxn ang="0">
                <a:pos x="connsiteX3" y="connsiteY3"/>
              </a:cxn>
            </a:cxnLst>
            <a:rect l="l" t="t" r="r" b="b"/>
            <a:pathLst>
              <a:path w="5867628" h="5410200">
                <a:moveTo>
                  <a:pt x="5867628" y="0"/>
                </a:moveTo>
                <a:lnTo>
                  <a:pt x="2744047" y="5410200"/>
                </a:lnTo>
                <a:lnTo>
                  <a:pt x="0" y="5410200"/>
                </a:lnTo>
                <a:lnTo>
                  <a:pt x="3123582" y="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59880114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04_3-Content">
    <p:spTree>
      <p:nvGrpSpPr>
        <p:cNvPr id="1" name=""/>
        <p:cNvGrpSpPr/>
        <p:nvPr/>
      </p:nvGrpSpPr>
      <p:grpSpPr>
        <a:xfrm>
          <a:off x="0" y="0"/>
          <a:ext cx="0" cy="0"/>
          <a:chOff x="0" y="0"/>
          <a:chExt cx="0" cy="0"/>
        </a:xfrm>
      </p:grpSpPr>
      <p:sp>
        <p:nvSpPr>
          <p:cNvPr id="29" name="Picture Placeholder 28">
            <a:extLst>
              <a:ext uri="{FF2B5EF4-FFF2-40B4-BE49-F238E27FC236}">
                <a16:creationId xmlns:a16="http://schemas.microsoft.com/office/drawing/2014/main" id="{2253CB98-3863-4491-B6F4-46EC188A0AF8}"/>
              </a:ext>
            </a:extLst>
          </p:cNvPr>
          <p:cNvSpPr>
            <a:spLocks noGrp="1"/>
          </p:cNvSpPr>
          <p:nvPr>
            <p:ph type="pic" sz="quarter" idx="14"/>
          </p:nvPr>
        </p:nvSpPr>
        <p:spPr>
          <a:xfrm>
            <a:off x="7909821" y="1981200"/>
            <a:ext cx="3911752" cy="3606800"/>
          </a:xfrm>
          <a:custGeom>
            <a:avLst/>
            <a:gdLst>
              <a:gd name="connsiteX0" fmla="*/ 5867628 w 5867628"/>
              <a:gd name="connsiteY0" fmla="*/ 0 h 5410200"/>
              <a:gd name="connsiteX1" fmla="*/ 2744047 w 5867628"/>
              <a:gd name="connsiteY1" fmla="*/ 5410200 h 5410200"/>
              <a:gd name="connsiteX2" fmla="*/ 0 w 5867628"/>
              <a:gd name="connsiteY2" fmla="*/ 5410200 h 5410200"/>
              <a:gd name="connsiteX3" fmla="*/ 3123582 w 5867628"/>
              <a:gd name="connsiteY3" fmla="*/ 1 h 5410200"/>
            </a:gdLst>
            <a:ahLst/>
            <a:cxnLst>
              <a:cxn ang="0">
                <a:pos x="connsiteX0" y="connsiteY0"/>
              </a:cxn>
              <a:cxn ang="0">
                <a:pos x="connsiteX1" y="connsiteY1"/>
              </a:cxn>
              <a:cxn ang="0">
                <a:pos x="connsiteX2" y="connsiteY2"/>
              </a:cxn>
              <a:cxn ang="0">
                <a:pos x="connsiteX3" y="connsiteY3"/>
              </a:cxn>
            </a:cxnLst>
            <a:rect l="l" t="t" r="r" b="b"/>
            <a:pathLst>
              <a:path w="5867628" h="5410200">
                <a:moveTo>
                  <a:pt x="5867628" y="0"/>
                </a:moveTo>
                <a:lnTo>
                  <a:pt x="2744047" y="5410200"/>
                </a:lnTo>
                <a:lnTo>
                  <a:pt x="0" y="5410200"/>
                </a:lnTo>
                <a:lnTo>
                  <a:pt x="3123582" y="1"/>
                </a:lnTo>
                <a:close/>
              </a:path>
            </a:pathLst>
          </a:custGeom>
          <a:solidFill>
            <a:schemeClr val="bg1">
              <a:lumMod val="75000"/>
            </a:schemeClr>
          </a:solidFill>
        </p:spPr>
        <p:txBody>
          <a:bodyPr wrap="square">
            <a:noAutofit/>
          </a:bodyPr>
          <a:lstStyle/>
          <a:p>
            <a:endParaRPr lang="en-US"/>
          </a:p>
        </p:txBody>
      </p:sp>
      <p:sp>
        <p:nvSpPr>
          <p:cNvPr id="26" name="Picture Placeholder 25">
            <a:extLst>
              <a:ext uri="{FF2B5EF4-FFF2-40B4-BE49-F238E27FC236}">
                <a16:creationId xmlns:a16="http://schemas.microsoft.com/office/drawing/2014/main" id="{0E3B7D50-37AE-443B-B051-0F4533B26910}"/>
              </a:ext>
            </a:extLst>
          </p:cNvPr>
          <p:cNvSpPr>
            <a:spLocks noGrp="1"/>
          </p:cNvSpPr>
          <p:nvPr>
            <p:ph type="pic" sz="quarter" idx="13"/>
          </p:nvPr>
        </p:nvSpPr>
        <p:spPr>
          <a:xfrm>
            <a:off x="6596100" y="914400"/>
            <a:ext cx="3911752" cy="3606800"/>
          </a:xfrm>
          <a:custGeom>
            <a:avLst/>
            <a:gdLst>
              <a:gd name="connsiteX0" fmla="*/ 5867628 w 5867628"/>
              <a:gd name="connsiteY0" fmla="*/ 0 h 5410200"/>
              <a:gd name="connsiteX1" fmla="*/ 2744047 w 5867628"/>
              <a:gd name="connsiteY1" fmla="*/ 5410200 h 5410200"/>
              <a:gd name="connsiteX2" fmla="*/ 0 w 5867628"/>
              <a:gd name="connsiteY2" fmla="*/ 5410200 h 5410200"/>
              <a:gd name="connsiteX3" fmla="*/ 3123582 w 5867628"/>
              <a:gd name="connsiteY3" fmla="*/ 1 h 5410200"/>
            </a:gdLst>
            <a:ahLst/>
            <a:cxnLst>
              <a:cxn ang="0">
                <a:pos x="connsiteX0" y="connsiteY0"/>
              </a:cxn>
              <a:cxn ang="0">
                <a:pos x="connsiteX1" y="connsiteY1"/>
              </a:cxn>
              <a:cxn ang="0">
                <a:pos x="connsiteX2" y="connsiteY2"/>
              </a:cxn>
              <a:cxn ang="0">
                <a:pos x="connsiteX3" y="connsiteY3"/>
              </a:cxn>
            </a:cxnLst>
            <a:rect l="l" t="t" r="r" b="b"/>
            <a:pathLst>
              <a:path w="5867628" h="5410200">
                <a:moveTo>
                  <a:pt x="5867628" y="0"/>
                </a:moveTo>
                <a:lnTo>
                  <a:pt x="2744047" y="5410200"/>
                </a:lnTo>
                <a:lnTo>
                  <a:pt x="0" y="5410200"/>
                </a:lnTo>
                <a:lnTo>
                  <a:pt x="3123582" y="1"/>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C66B5068-755D-4364-9264-97B45119059C}"/>
              </a:ext>
            </a:extLst>
          </p:cNvPr>
          <p:cNvSpPr>
            <a:spLocks noGrp="1"/>
          </p:cNvSpPr>
          <p:nvPr>
            <p:ph type="pic" sz="quarter" idx="12"/>
          </p:nvPr>
        </p:nvSpPr>
        <p:spPr>
          <a:xfrm>
            <a:off x="3833056" y="2336800"/>
            <a:ext cx="3911752" cy="3606800"/>
          </a:xfrm>
          <a:custGeom>
            <a:avLst/>
            <a:gdLst>
              <a:gd name="connsiteX0" fmla="*/ 5867628 w 5867628"/>
              <a:gd name="connsiteY0" fmla="*/ 0 h 5410200"/>
              <a:gd name="connsiteX1" fmla="*/ 2744047 w 5867628"/>
              <a:gd name="connsiteY1" fmla="*/ 5410200 h 5410200"/>
              <a:gd name="connsiteX2" fmla="*/ 0 w 5867628"/>
              <a:gd name="connsiteY2" fmla="*/ 5410200 h 5410200"/>
              <a:gd name="connsiteX3" fmla="*/ 3123582 w 5867628"/>
              <a:gd name="connsiteY3" fmla="*/ 1 h 5410200"/>
            </a:gdLst>
            <a:ahLst/>
            <a:cxnLst>
              <a:cxn ang="0">
                <a:pos x="connsiteX0" y="connsiteY0"/>
              </a:cxn>
              <a:cxn ang="0">
                <a:pos x="connsiteX1" y="connsiteY1"/>
              </a:cxn>
              <a:cxn ang="0">
                <a:pos x="connsiteX2" y="connsiteY2"/>
              </a:cxn>
              <a:cxn ang="0">
                <a:pos x="connsiteX3" y="connsiteY3"/>
              </a:cxn>
            </a:cxnLst>
            <a:rect l="l" t="t" r="r" b="b"/>
            <a:pathLst>
              <a:path w="5867628" h="5410200">
                <a:moveTo>
                  <a:pt x="5867628" y="0"/>
                </a:moveTo>
                <a:lnTo>
                  <a:pt x="2744047" y="5410200"/>
                </a:lnTo>
                <a:lnTo>
                  <a:pt x="0" y="5410200"/>
                </a:lnTo>
                <a:lnTo>
                  <a:pt x="3123582" y="1"/>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EFE65BDA-015F-44D2-B32F-47D7D1BCB0D3}"/>
              </a:ext>
            </a:extLst>
          </p:cNvPr>
          <p:cNvSpPr>
            <a:spLocks noGrp="1"/>
          </p:cNvSpPr>
          <p:nvPr>
            <p:ph type="pic" sz="quarter" idx="11"/>
          </p:nvPr>
        </p:nvSpPr>
        <p:spPr>
          <a:xfrm>
            <a:off x="2519335" y="1270000"/>
            <a:ext cx="3911752" cy="3606800"/>
          </a:xfrm>
          <a:custGeom>
            <a:avLst/>
            <a:gdLst>
              <a:gd name="connsiteX0" fmla="*/ 5867628 w 5867628"/>
              <a:gd name="connsiteY0" fmla="*/ 0 h 5410200"/>
              <a:gd name="connsiteX1" fmla="*/ 2744047 w 5867628"/>
              <a:gd name="connsiteY1" fmla="*/ 5410200 h 5410200"/>
              <a:gd name="connsiteX2" fmla="*/ 0 w 5867628"/>
              <a:gd name="connsiteY2" fmla="*/ 5410200 h 5410200"/>
              <a:gd name="connsiteX3" fmla="*/ 3123582 w 5867628"/>
              <a:gd name="connsiteY3" fmla="*/ 1 h 5410200"/>
            </a:gdLst>
            <a:ahLst/>
            <a:cxnLst>
              <a:cxn ang="0">
                <a:pos x="connsiteX0" y="connsiteY0"/>
              </a:cxn>
              <a:cxn ang="0">
                <a:pos x="connsiteX1" y="connsiteY1"/>
              </a:cxn>
              <a:cxn ang="0">
                <a:pos x="connsiteX2" y="connsiteY2"/>
              </a:cxn>
              <a:cxn ang="0">
                <a:pos x="connsiteX3" y="connsiteY3"/>
              </a:cxn>
            </a:cxnLst>
            <a:rect l="l" t="t" r="r" b="b"/>
            <a:pathLst>
              <a:path w="5867628" h="5410200">
                <a:moveTo>
                  <a:pt x="5867628" y="0"/>
                </a:moveTo>
                <a:lnTo>
                  <a:pt x="2744047" y="5410200"/>
                </a:lnTo>
                <a:lnTo>
                  <a:pt x="0" y="5410200"/>
                </a:lnTo>
                <a:lnTo>
                  <a:pt x="3123582" y="1"/>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0E9AE296-2375-48D3-B1D6-16A23190B68B}"/>
              </a:ext>
            </a:extLst>
          </p:cNvPr>
          <p:cNvSpPr>
            <a:spLocks noGrp="1"/>
          </p:cNvSpPr>
          <p:nvPr>
            <p:ph type="pic" sz="quarter" idx="10"/>
          </p:nvPr>
        </p:nvSpPr>
        <p:spPr>
          <a:xfrm>
            <a:off x="398445" y="1625600"/>
            <a:ext cx="3911752" cy="3606800"/>
          </a:xfrm>
          <a:custGeom>
            <a:avLst/>
            <a:gdLst>
              <a:gd name="connsiteX0" fmla="*/ 5867628 w 5867628"/>
              <a:gd name="connsiteY0" fmla="*/ 0 h 5410200"/>
              <a:gd name="connsiteX1" fmla="*/ 2744047 w 5867628"/>
              <a:gd name="connsiteY1" fmla="*/ 5410200 h 5410200"/>
              <a:gd name="connsiteX2" fmla="*/ 0 w 5867628"/>
              <a:gd name="connsiteY2" fmla="*/ 5410200 h 5410200"/>
              <a:gd name="connsiteX3" fmla="*/ 3123582 w 5867628"/>
              <a:gd name="connsiteY3" fmla="*/ 1 h 5410200"/>
            </a:gdLst>
            <a:ahLst/>
            <a:cxnLst>
              <a:cxn ang="0">
                <a:pos x="connsiteX0" y="connsiteY0"/>
              </a:cxn>
              <a:cxn ang="0">
                <a:pos x="connsiteX1" y="connsiteY1"/>
              </a:cxn>
              <a:cxn ang="0">
                <a:pos x="connsiteX2" y="connsiteY2"/>
              </a:cxn>
              <a:cxn ang="0">
                <a:pos x="connsiteX3" y="connsiteY3"/>
              </a:cxn>
            </a:cxnLst>
            <a:rect l="l" t="t" r="r" b="b"/>
            <a:pathLst>
              <a:path w="5867628" h="5410200">
                <a:moveTo>
                  <a:pt x="5867628" y="0"/>
                </a:moveTo>
                <a:lnTo>
                  <a:pt x="2744047" y="5410200"/>
                </a:lnTo>
                <a:lnTo>
                  <a:pt x="0" y="5410200"/>
                </a:lnTo>
                <a:lnTo>
                  <a:pt x="3123582" y="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737701182"/>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6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5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D6CC1DF-8ABC-4125-9348-E7B6D932525E}"/>
              </a:ext>
            </a:extLst>
          </p:cNvPr>
          <p:cNvSpPr>
            <a:spLocks noGrp="1"/>
          </p:cNvSpPr>
          <p:nvPr>
            <p:ph type="pic" sz="quarter" idx="10"/>
          </p:nvPr>
        </p:nvSpPr>
        <p:spPr>
          <a:xfrm>
            <a:off x="5858173" y="1301015"/>
            <a:ext cx="5369343" cy="4628743"/>
          </a:xfrm>
          <a:custGeom>
            <a:avLst/>
            <a:gdLst>
              <a:gd name="connsiteX0" fmla="*/ 0 w 8054015"/>
              <a:gd name="connsiteY0" fmla="*/ 0 h 6943115"/>
              <a:gd name="connsiteX1" fmla="*/ 8054015 w 8054015"/>
              <a:gd name="connsiteY1" fmla="*/ 0 h 6943115"/>
              <a:gd name="connsiteX2" fmla="*/ 4027007 w 8054015"/>
              <a:gd name="connsiteY2" fmla="*/ 6943115 h 6943115"/>
            </a:gdLst>
            <a:ahLst/>
            <a:cxnLst>
              <a:cxn ang="0">
                <a:pos x="connsiteX0" y="connsiteY0"/>
              </a:cxn>
              <a:cxn ang="0">
                <a:pos x="connsiteX1" y="connsiteY1"/>
              </a:cxn>
              <a:cxn ang="0">
                <a:pos x="connsiteX2" y="connsiteY2"/>
              </a:cxn>
            </a:cxnLst>
            <a:rect l="l" t="t" r="r" b="b"/>
            <a:pathLst>
              <a:path w="8054015" h="6943115">
                <a:moveTo>
                  <a:pt x="0" y="0"/>
                </a:moveTo>
                <a:lnTo>
                  <a:pt x="8054015" y="0"/>
                </a:lnTo>
                <a:lnTo>
                  <a:pt x="4027007" y="6943115"/>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7149939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6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301F479-81D7-401D-8734-10FA05AF7054}"/>
              </a:ext>
            </a:extLst>
          </p:cNvPr>
          <p:cNvSpPr>
            <a:spLocks noGrp="1"/>
          </p:cNvSpPr>
          <p:nvPr>
            <p:ph type="pic" sz="quarter" idx="11"/>
          </p:nvPr>
        </p:nvSpPr>
        <p:spPr>
          <a:xfrm>
            <a:off x="7746367" y="914400"/>
            <a:ext cx="5695391" cy="4909821"/>
          </a:xfrm>
          <a:custGeom>
            <a:avLst/>
            <a:gdLst>
              <a:gd name="connsiteX0" fmla="*/ 0 w 8543087"/>
              <a:gd name="connsiteY0" fmla="*/ 0 h 7364731"/>
              <a:gd name="connsiteX1" fmla="*/ 8543087 w 8543087"/>
              <a:gd name="connsiteY1" fmla="*/ 0 h 7364731"/>
              <a:gd name="connsiteX2" fmla="*/ 4271544 w 8543087"/>
              <a:gd name="connsiteY2" fmla="*/ 7364731 h 7364731"/>
            </a:gdLst>
            <a:ahLst/>
            <a:cxnLst>
              <a:cxn ang="0">
                <a:pos x="connsiteX0" y="connsiteY0"/>
              </a:cxn>
              <a:cxn ang="0">
                <a:pos x="connsiteX1" y="connsiteY1"/>
              </a:cxn>
              <a:cxn ang="0">
                <a:pos x="connsiteX2" y="connsiteY2"/>
              </a:cxn>
            </a:cxnLst>
            <a:rect l="l" t="t" r="r" b="b"/>
            <a:pathLst>
              <a:path w="8543087" h="7364731">
                <a:moveTo>
                  <a:pt x="0" y="0"/>
                </a:moveTo>
                <a:lnTo>
                  <a:pt x="8543087" y="0"/>
                </a:lnTo>
                <a:lnTo>
                  <a:pt x="4271544" y="7364731"/>
                </a:lnTo>
                <a:close/>
              </a:path>
            </a:pathLst>
          </a:custGeom>
          <a:solidFill>
            <a:schemeClr val="bg1">
              <a:lumMod val="75000"/>
            </a:schemeClr>
          </a:solidFill>
        </p:spPr>
        <p:txBody>
          <a:bodyPr wrap="square">
            <a:noAutofit/>
          </a:bodyPr>
          <a:lstStyle/>
          <a:p>
            <a:endParaRPr lang="en-US"/>
          </a:p>
        </p:txBody>
      </p:sp>
      <p:sp>
        <p:nvSpPr>
          <p:cNvPr id="14" name="Picture Placeholder 13">
            <a:extLst>
              <a:ext uri="{FF2B5EF4-FFF2-40B4-BE49-F238E27FC236}">
                <a16:creationId xmlns:a16="http://schemas.microsoft.com/office/drawing/2014/main" id="{BB906562-ED7C-4F6B-A3D0-A9B9802B17A3}"/>
              </a:ext>
            </a:extLst>
          </p:cNvPr>
          <p:cNvSpPr>
            <a:spLocks noGrp="1"/>
          </p:cNvSpPr>
          <p:nvPr>
            <p:ph type="pic" sz="quarter" idx="10"/>
          </p:nvPr>
        </p:nvSpPr>
        <p:spPr>
          <a:xfrm>
            <a:off x="4754163" y="1011248"/>
            <a:ext cx="5675877" cy="4932352"/>
          </a:xfrm>
          <a:custGeom>
            <a:avLst/>
            <a:gdLst>
              <a:gd name="connsiteX0" fmla="*/ 4271544 w 8513816"/>
              <a:gd name="connsiteY0" fmla="*/ 0 h 7398528"/>
              <a:gd name="connsiteX1" fmla="*/ 8513816 w 8513816"/>
              <a:gd name="connsiteY1" fmla="*/ 7381628 h 7398528"/>
              <a:gd name="connsiteX2" fmla="*/ 0 w 8513816"/>
              <a:gd name="connsiteY2" fmla="*/ 7398528 h 7398528"/>
            </a:gdLst>
            <a:ahLst/>
            <a:cxnLst>
              <a:cxn ang="0">
                <a:pos x="connsiteX0" y="connsiteY0"/>
              </a:cxn>
              <a:cxn ang="0">
                <a:pos x="connsiteX1" y="connsiteY1"/>
              </a:cxn>
              <a:cxn ang="0">
                <a:pos x="connsiteX2" y="connsiteY2"/>
              </a:cxn>
            </a:cxnLst>
            <a:rect l="l" t="t" r="r" b="b"/>
            <a:pathLst>
              <a:path w="8513816" h="7398528">
                <a:moveTo>
                  <a:pt x="4271544" y="0"/>
                </a:moveTo>
                <a:lnTo>
                  <a:pt x="8513816" y="7381628"/>
                </a:lnTo>
                <a:lnTo>
                  <a:pt x="0" y="7398528"/>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372774235"/>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8231-193C-309E-628B-FCEF02CCDC3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04D6ED0-E7A3-028B-2652-4301EB74F7D9}"/>
              </a:ext>
            </a:extLst>
          </p:cNvPr>
          <p:cNvSpPr>
            <a:spLocks noGrp="1"/>
          </p:cNvSpPr>
          <p:nvPr>
            <p:ph type="dt" sz="half" idx="10"/>
          </p:nvPr>
        </p:nvSpPr>
        <p:spPr/>
        <p:txBody>
          <a:bodyPr/>
          <a:lstStyle/>
          <a:p>
            <a:fld id="{99EB67D8-7663-4A32-AD07-0DBBAEDED4E1}" type="datetimeFigureOut">
              <a:rPr lang="en-GB" smtClean="0"/>
              <a:t>18/06/2023</a:t>
            </a:fld>
            <a:endParaRPr lang="en-GB"/>
          </a:p>
        </p:txBody>
      </p:sp>
      <p:sp>
        <p:nvSpPr>
          <p:cNvPr id="4" name="Footer Placeholder 3">
            <a:extLst>
              <a:ext uri="{FF2B5EF4-FFF2-40B4-BE49-F238E27FC236}">
                <a16:creationId xmlns:a16="http://schemas.microsoft.com/office/drawing/2014/main" id="{7A9FC269-B122-D33E-F22D-3132AD6C764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C0AA380-DC33-ECC7-19D5-BC7B494ADB46}"/>
              </a:ext>
            </a:extLst>
          </p:cNvPr>
          <p:cNvSpPr>
            <a:spLocks noGrp="1"/>
          </p:cNvSpPr>
          <p:nvPr>
            <p:ph type="sldNum" sz="quarter" idx="12"/>
          </p:nvPr>
        </p:nvSpPr>
        <p:spPr/>
        <p:txBody>
          <a:bodyPr/>
          <a:lstStyle/>
          <a:p>
            <a:fld id="{64976034-276B-400F-9AD1-BE44D5FEA901}" type="slidenum">
              <a:rPr lang="en-GB" smtClean="0"/>
              <a:t>‹#›</a:t>
            </a:fld>
            <a:endParaRPr lang="en-GB"/>
          </a:p>
        </p:txBody>
      </p:sp>
    </p:spTree>
    <p:extLst>
      <p:ext uri="{BB962C8B-B14F-4D97-AF65-F5344CB8AC3E}">
        <p14:creationId xmlns:p14="http://schemas.microsoft.com/office/powerpoint/2010/main" val="32336372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7_3-Conten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2F5459BB-EBC3-4FA3-86B0-E5F0AB9550BE}"/>
              </a:ext>
            </a:extLst>
          </p:cNvPr>
          <p:cNvSpPr>
            <a:spLocks noGrp="1"/>
          </p:cNvSpPr>
          <p:nvPr>
            <p:ph type="pic" sz="quarter" idx="13"/>
          </p:nvPr>
        </p:nvSpPr>
        <p:spPr>
          <a:xfrm>
            <a:off x="7251318" y="3672032"/>
            <a:ext cx="2613995" cy="2271569"/>
          </a:xfrm>
          <a:custGeom>
            <a:avLst/>
            <a:gdLst>
              <a:gd name="connsiteX0" fmla="*/ 0 w 3920992"/>
              <a:gd name="connsiteY0" fmla="*/ 0 h 3407353"/>
              <a:gd name="connsiteX1" fmla="*/ 3920992 w 3920992"/>
              <a:gd name="connsiteY1" fmla="*/ 7782 h 3407353"/>
              <a:gd name="connsiteX2" fmla="*/ 1967236 w 3920992"/>
              <a:gd name="connsiteY2" fmla="*/ 3407353 h 3407353"/>
            </a:gdLst>
            <a:ahLst/>
            <a:cxnLst>
              <a:cxn ang="0">
                <a:pos x="connsiteX0" y="connsiteY0"/>
              </a:cxn>
              <a:cxn ang="0">
                <a:pos x="connsiteX1" y="connsiteY1"/>
              </a:cxn>
              <a:cxn ang="0">
                <a:pos x="connsiteX2" y="connsiteY2"/>
              </a:cxn>
            </a:cxnLst>
            <a:rect l="l" t="t" r="r" b="b"/>
            <a:pathLst>
              <a:path w="3920992" h="3407353">
                <a:moveTo>
                  <a:pt x="0" y="0"/>
                </a:moveTo>
                <a:lnTo>
                  <a:pt x="3920992" y="7782"/>
                </a:lnTo>
                <a:lnTo>
                  <a:pt x="1967236" y="3407353"/>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15E66F9C-F0CB-4FC9-94BC-BE4502D34156}"/>
              </a:ext>
            </a:extLst>
          </p:cNvPr>
          <p:cNvSpPr>
            <a:spLocks noGrp="1"/>
          </p:cNvSpPr>
          <p:nvPr>
            <p:ph type="pic" sz="quarter" idx="12"/>
          </p:nvPr>
        </p:nvSpPr>
        <p:spPr>
          <a:xfrm>
            <a:off x="8617499" y="1270001"/>
            <a:ext cx="2622982" cy="2261191"/>
          </a:xfrm>
          <a:custGeom>
            <a:avLst/>
            <a:gdLst>
              <a:gd name="connsiteX0" fmla="*/ 0 w 3934473"/>
              <a:gd name="connsiteY0" fmla="*/ 0 h 3391787"/>
              <a:gd name="connsiteX1" fmla="*/ 3934473 w 3934473"/>
              <a:gd name="connsiteY1" fmla="*/ 0 h 3391787"/>
              <a:gd name="connsiteX2" fmla="*/ 1967235 w 3934473"/>
              <a:gd name="connsiteY2" fmla="*/ 3391787 h 3391787"/>
            </a:gdLst>
            <a:ahLst/>
            <a:cxnLst>
              <a:cxn ang="0">
                <a:pos x="connsiteX0" y="connsiteY0"/>
              </a:cxn>
              <a:cxn ang="0">
                <a:pos x="connsiteX1" y="connsiteY1"/>
              </a:cxn>
              <a:cxn ang="0">
                <a:pos x="connsiteX2" y="connsiteY2"/>
              </a:cxn>
            </a:cxnLst>
            <a:rect l="l" t="t" r="r" b="b"/>
            <a:pathLst>
              <a:path w="3934473" h="3391787">
                <a:moveTo>
                  <a:pt x="0" y="0"/>
                </a:moveTo>
                <a:lnTo>
                  <a:pt x="3934473" y="0"/>
                </a:lnTo>
                <a:lnTo>
                  <a:pt x="1967235" y="3391787"/>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D4CC903E-7ED8-4FBE-B829-601C4E6C2415}"/>
              </a:ext>
            </a:extLst>
          </p:cNvPr>
          <p:cNvSpPr>
            <a:spLocks noGrp="1"/>
          </p:cNvSpPr>
          <p:nvPr>
            <p:ph type="pic" sz="quarter" idx="11"/>
          </p:nvPr>
        </p:nvSpPr>
        <p:spPr>
          <a:xfrm>
            <a:off x="7227159" y="1314604"/>
            <a:ext cx="2613995" cy="2271569"/>
          </a:xfrm>
          <a:custGeom>
            <a:avLst/>
            <a:gdLst>
              <a:gd name="connsiteX0" fmla="*/ 1967236 w 3920992"/>
              <a:gd name="connsiteY0" fmla="*/ 0 h 3407353"/>
              <a:gd name="connsiteX1" fmla="*/ 3920992 w 3920992"/>
              <a:gd name="connsiteY1" fmla="*/ 3399571 h 3407353"/>
              <a:gd name="connsiteX2" fmla="*/ 0 w 3920992"/>
              <a:gd name="connsiteY2" fmla="*/ 3407353 h 3407353"/>
            </a:gdLst>
            <a:ahLst/>
            <a:cxnLst>
              <a:cxn ang="0">
                <a:pos x="connsiteX0" y="connsiteY0"/>
              </a:cxn>
              <a:cxn ang="0">
                <a:pos x="connsiteX1" y="connsiteY1"/>
              </a:cxn>
              <a:cxn ang="0">
                <a:pos x="connsiteX2" y="connsiteY2"/>
              </a:cxn>
            </a:cxnLst>
            <a:rect l="l" t="t" r="r" b="b"/>
            <a:pathLst>
              <a:path w="3920992" h="3407353">
                <a:moveTo>
                  <a:pt x="1967236" y="0"/>
                </a:moveTo>
                <a:lnTo>
                  <a:pt x="3920992" y="3399571"/>
                </a:lnTo>
                <a:lnTo>
                  <a:pt x="0" y="3407353"/>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9DA3B5B8-8C87-43D5-B9AB-EB3D67078CBA}"/>
              </a:ext>
            </a:extLst>
          </p:cNvPr>
          <p:cNvSpPr>
            <a:spLocks noGrp="1"/>
          </p:cNvSpPr>
          <p:nvPr>
            <p:ph type="pic" sz="quarter" idx="10"/>
          </p:nvPr>
        </p:nvSpPr>
        <p:spPr>
          <a:xfrm>
            <a:off x="5827833" y="1270001"/>
            <a:ext cx="2622981" cy="2261191"/>
          </a:xfrm>
          <a:custGeom>
            <a:avLst/>
            <a:gdLst>
              <a:gd name="connsiteX0" fmla="*/ 0 w 3934472"/>
              <a:gd name="connsiteY0" fmla="*/ 0 h 3391787"/>
              <a:gd name="connsiteX1" fmla="*/ 3934472 w 3934472"/>
              <a:gd name="connsiteY1" fmla="*/ 0 h 3391787"/>
              <a:gd name="connsiteX2" fmla="*/ 1967235 w 3934472"/>
              <a:gd name="connsiteY2" fmla="*/ 3391787 h 3391787"/>
            </a:gdLst>
            <a:ahLst/>
            <a:cxnLst>
              <a:cxn ang="0">
                <a:pos x="connsiteX0" y="connsiteY0"/>
              </a:cxn>
              <a:cxn ang="0">
                <a:pos x="connsiteX1" y="connsiteY1"/>
              </a:cxn>
              <a:cxn ang="0">
                <a:pos x="connsiteX2" y="connsiteY2"/>
              </a:cxn>
            </a:cxnLst>
            <a:rect l="l" t="t" r="r" b="b"/>
            <a:pathLst>
              <a:path w="3934472" h="3391787">
                <a:moveTo>
                  <a:pt x="0" y="0"/>
                </a:moveTo>
                <a:lnTo>
                  <a:pt x="3934472" y="0"/>
                </a:lnTo>
                <a:lnTo>
                  <a:pt x="1967235" y="3391787"/>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928259402"/>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8_3-Content">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97CC6F21-F8F2-4AED-BEA5-A28158CACA33}"/>
              </a:ext>
            </a:extLst>
          </p:cNvPr>
          <p:cNvSpPr>
            <a:spLocks noGrp="1"/>
          </p:cNvSpPr>
          <p:nvPr>
            <p:ph type="pic" sz="quarter" idx="15"/>
          </p:nvPr>
        </p:nvSpPr>
        <p:spPr>
          <a:xfrm>
            <a:off x="8645092" y="3703784"/>
            <a:ext cx="2598185" cy="2239816"/>
          </a:xfrm>
          <a:custGeom>
            <a:avLst/>
            <a:gdLst>
              <a:gd name="connsiteX0" fmla="*/ 1948640 w 3897278"/>
              <a:gd name="connsiteY0" fmla="*/ 0 h 3359724"/>
              <a:gd name="connsiteX1" fmla="*/ 3897278 w 3897278"/>
              <a:gd name="connsiteY1" fmla="*/ 3359724 h 3359724"/>
              <a:gd name="connsiteX2" fmla="*/ 0 w 3897278"/>
              <a:gd name="connsiteY2" fmla="*/ 3359724 h 3359724"/>
            </a:gdLst>
            <a:ahLst/>
            <a:cxnLst>
              <a:cxn ang="0">
                <a:pos x="connsiteX0" y="connsiteY0"/>
              </a:cxn>
              <a:cxn ang="0">
                <a:pos x="connsiteX1" y="connsiteY1"/>
              </a:cxn>
              <a:cxn ang="0">
                <a:pos x="connsiteX2" y="connsiteY2"/>
              </a:cxn>
            </a:cxnLst>
            <a:rect l="l" t="t" r="r" b="b"/>
            <a:pathLst>
              <a:path w="3897278" h="3359724">
                <a:moveTo>
                  <a:pt x="1948640" y="0"/>
                </a:moveTo>
                <a:lnTo>
                  <a:pt x="3897278" y="3359724"/>
                </a:lnTo>
                <a:lnTo>
                  <a:pt x="0" y="3359724"/>
                </a:lnTo>
                <a:close/>
              </a:path>
            </a:pathLst>
          </a:custGeom>
          <a:solidFill>
            <a:schemeClr val="bg1">
              <a:lumMod val="75000"/>
            </a:schemeClr>
          </a:solidFill>
        </p:spPr>
        <p:txBody>
          <a:bodyPr wrap="square">
            <a:noAutofit/>
          </a:bodyPr>
          <a:lstStyle/>
          <a:p>
            <a:endParaRPr lang="en-US"/>
          </a:p>
        </p:txBody>
      </p:sp>
      <p:sp>
        <p:nvSpPr>
          <p:cNvPr id="31" name="Picture Placeholder 30">
            <a:extLst>
              <a:ext uri="{FF2B5EF4-FFF2-40B4-BE49-F238E27FC236}">
                <a16:creationId xmlns:a16="http://schemas.microsoft.com/office/drawing/2014/main" id="{9B474C99-6666-448D-87DE-723654627492}"/>
              </a:ext>
            </a:extLst>
          </p:cNvPr>
          <p:cNvSpPr>
            <a:spLocks noGrp="1"/>
          </p:cNvSpPr>
          <p:nvPr>
            <p:ph type="pic" sz="quarter" idx="14"/>
          </p:nvPr>
        </p:nvSpPr>
        <p:spPr>
          <a:xfrm>
            <a:off x="7267897" y="3649324"/>
            <a:ext cx="2589283" cy="2250095"/>
          </a:xfrm>
          <a:custGeom>
            <a:avLst/>
            <a:gdLst>
              <a:gd name="connsiteX0" fmla="*/ 3883925 w 3883925"/>
              <a:gd name="connsiteY0" fmla="*/ 0 h 3375142"/>
              <a:gd name="connsiteX1" fmla="*/ 1935286 w 3883925"/>
              <a:gd name="connsiteY1" fmla="*/ 3375142 h 3375142"/>
              <a:gd name="connsiteX2" fmla="*/ 0 w 3883925"/>
              <a:gd name="connsiteY2" fmla="*/ 7709 h 3375142"/>
            </a:gdLst>
            <a:ahLst/>
            <a:cxnLst>
              <a:cxn ang="0">
                <a:pos x="connsiteX0" y="connsiteY0"/>
              </a:cxn>
              <a:cxn ang="0">
                <a:pos x="connsiteX1" y="connsiteY1"/>
              </a:cxn>
              <a:cxn ang="0">
                <a:pos x="connsiteX2" y="connsiteY2"/>
              </a:cxn>
            </a:cxnLst>
            <a:rect l="l" t="t" r="r" b="b"/>
            <a:pathLst>
              <a:path w="3883925" h="3375142">
                <a:moveTo>
                  <a:pt x="3883925" y="0"/>
                </a:moveTo>
                <a:lnTo>
                  <a:pt x="1935286" y="3375142"/>
                </a:lnTo>
                <a:lnTo>
                  <a:pt x="0" y="7709"/>
                </a:lnTo>
                <a:close/>
              </a:path>
            </a:pathLst>
          </a:custGeom>
          <a:solidFill>
            <a:schemeClr val="bg1">
              <a:lumMod val="75000"/>
            </a:schemeClr>
          </a:solidFill>
        </p:spPr>
        <p:txBody>
          <a:bodyPr wrap="square">
            <a:noAutofit/>
          </a:bodyPr>
          <a:lstStyle/>
          <a:p>
            <a:endParaRPr lang="en-US"/>
          </a:p>
        </p:txBody>
      </p:sp>
      <p:sp>
        <p:nvSpPr>
          <p:cNvPr id="28" name="Picture Placeholder 27">
            <a:extLst>
              <a:ext uri="{FF2B5EF4-FFF2-40B4-BE49-F238E27FC236}">
                <a16:creationId xmlns:a16="http://schemas.microsoft.com/office/drawing/2014/main" id="{AFF640D6-EA04-4BE8-8523-157C2319439C}"/>
              </a:ext>
            </a:extLst>
          </p:cNvPr>
          <p:cNvSpPr>
            <a:spLocks noGrp="1"/>
          </p:cNvSpPr>
          <p:nvPr>
            <p:ph type="pic" sz="quarter" idx="13"/>
          </p:nvPr>
        </p:nvSpPr>
        <p:spPr>
          <a:xfrm>
            <a:off x="5881798" y="3703784"/>
            <a:ext cx="2598185" cy="2239816"/>
          </a:xfrm>
          <a:custGeom>
            <a:avLst/>
            <a:gdLst>
              <a:gd name="connsiteX0" fmla="*/ 1948639 w 3897278"/>
              <a:gd name="connsiteY0" fmla="*/ 0 h 3359724"/>
              <a:gd name="connsiteX1" fmla="*/ 3897278 w 3897278"/>
              <a:gd name="connsiteY1" fmla="*/ 3359724 h 3359724"/>
              <a:gd name="connsiteX2" fmla="*/ 0 w 3897278"/>
              <a:gd name="connsiteY2" fmla="*/ 3359724 h 3359724"/>
            </a:gdLst>
            <a:ahLst/>
            <a:cxnLst>
              <a:cxn ang="0">
                <a:pos x="connsiteX0" y="connsiteY0"/>
              </a:cxn>
              <a:cxn ang="0">
                <a:pos x="connsiteX1" y="connsiteY1"/>
              </a:cxn>
              <a:cxn ang="0">
                <a:pos x="connsiteX2" y="connsiteY2"/>
              </a:cxn>
            </a:cxnLst>
            <a:rect l="l" t="t" r="r" b="b"/>
            <a:pathLst>
              <a:path w="3897278" h="3359724">
                <a:moveTo>
                  <a:pt x="1948639" y="0"/>
                </a:moveTo>
                <a:lnTo>
                  <a:pt x="3897278" y="3359724"/>
                </a:lnTo>
                <a:lnTo>
                  <a:pt x="0" y="3359724"/>
                </a:lnTo>
                <a:close/>
              </a:path>
            </a:pathLst>
          </a:custGeom>
          <a:solidFill>
            <a:schemeClr val="bg1">
              <a:lumMod val="75000"/>
            </a:schemeClr>
          </a:solidFill>
        </p:spPr>
        <p:txBody>
          <a:bodyPr wrap="square">
            <a:noAutofit/>
          </a:bodyPr>
          <a:lstStyle/>
          <a:p>
            <a:endParaRPr lang="en-US"/>
          </a:p>
        </p:txBody>
      </p:sp>
      <p:sp>
        <p:nvSpPr>
          <p:cNvPr id="26" name="Picture Placeholder 25">
            <a:extLst>
              <a:ext uri="{FF2B5EF4-FFF2-40B4-BE49-F238E27FC236}">
                <a16:creationId xmlns:a16="http://schemas.microsoft.com/office/drawing/2014/main" id="{7181ECF5-BA94-4873-8C3A-21BEC29E200C}"/>
              </a:ext>
            </a:extLst>
          </p:cNvPr>
          <p:cNvSpPr>
            <a:spLocks noGrp="1"/>
          </p:cNvSpPr>
          <p:nvPr>
            <p:ph type="pic" sz="quarter" idx="12"/>
          </p:nvPr>
        </p:nvSpPr>
        <p:spPr>
          <a:xfrm>
            <a:off x="8621162" y="1270000"/>
            <a:ext cx="2598185" cy="2239816"/>
          </a:xfrm>
          <a:custGeom>
            <a:avLst/>
            <a:gdLst>
              <a:gd name="connsiteX0" fmla="*/ 0 w 3897278"/>
              <a:gd name="connsiteY0" fmla="*/ 0 h 3359724"/>
              <a:gd name="connsiteX1" fmla="*/ 3897278 w 3897278"/>
              <a:gd name="connsiteY1" fmla="*/ 0 h 3359724"/>
              <a:gd name="connsiteX2" fmla="*/ 1948640 w 3897278"/>
              <a:gd name="connsiteY2" fmla="*/ 3359724 h 3359724"/>
            </a:gdLst>
            <a:ahLst/>
            <a:cxnLst>
              <a:cxn ang="0">
                <a:pos x="connsiteX0" y="connsiteY0"/>
              </a:cxn>
              <a:cxn ang="0">
                <a:pos x="connsiteX1" y="connsiteY1"/>
              </a:cxn>
              <a:cxn ang="0">
                <a:pos x="connsiteX2" y="connsiteY2"/>
              </a:cxn>
            </a:cxnLst>
            <a:rect l="l" t="t" r="r" b="b"/>
            <a:pathLst>
              <a:path w="3897278" h="3359724">
                <a:moveTo>
                  <a:pt x="0" y="0"/>
                </a:moveTo>
                <a:lnTo>
                  <a:pt x="3897278" y="0"/>
                </a:lnTo>
                <a:lnTo>
                  <a:pt x="1948640" y="3359724"/>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8723A3A0-7E45-49E0-9CFF-C0615114371B}"/>
              </a:ext>
            </a:extLst>
          </p:cNvPr>
          <p:cNvSpPr>
            <a:spLocks noGrp="1"/>
          </p:cNvSpPr>
          <p:nvPr>
            <p:ph type="pic" sz="quarter" idx="11"/>
          </p:nvPr>
        </p:nvSpPr>
        <p:spPr>
          <a:xfrm>
            <a:off x="7243967" y="1314181"/>
            <a:ext cx="2589283" cy="2250095"/>
          </a:xfrm>
          <a:custGeom>
            <a:avLst/>
            <a:gdLst>
              <a:gd name="connsiteX0" fmla="*/ 1935286 w 3883925"/>
              <a:gd name="connsiteY0" fmla="*/ 0 h 3375142"/>
              <a:gd name="connsiteX1" fmla="*/ 3883925 w 3883925"/>
              <a:gd name="connsiteY1" fmla="*/ 3375142 h 3375142"/>
              <a:gd name="connsiteX2" fmla="*/ 0 w 3883925"/>
              <a:gd name="connsiteY2" fmla="*/ 3367434 h 3375142"/>
            </a:gdLst>
            <a:ahLst/>
            <a:cxnLst>
              <a:cxn ang="0">
                <a:pos x="connsiteX0" y="connsiteY0"/>
              </a:cxn>
              <a:cxn ang="0">
                <a:pos x="connsiteX1" y="connsiteY1"/>
              </a:cxn>
              <a:cxn ang="0">
                <a:pos x="connsiteX2" y="connsiteY2"/>
              </a:cxn>
            </a:cxnLst>
            <a:rect l="l" t="t" r="r" b="b"/>
            <a:pathLst>
              <a:path w="3883925" h="3375142">
                <a:moveTo>
                  <a:pt x="1935286" y="0"/>
                </a:moveTo>
                <a:lnTo>
                  <a:pt x="3883925" y="3375142"/>
                </a:lnTo>
                <a:lnTo>
                  <a:pt x="0" y="3367434"/>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1C6FF072-4BD0-419E-9ADC-BB913B586C3D}"/>
              </a:ext>
            </a:extLst>
          </p:cNvPr>
          <p:cNvSpPr>
            <a:spLocks noGrp="1"/>
          </p:cNvSpPr>
          <p:nvPr>
            <p:ph type="pic" sz="quarter" idx="10"/>
          </p:nvPr>
        </p:nvSpPr>
        <p:spPr>
          <a:xfrm>
            <a:off x="5857868" y="1270000"/>
            <a:ext cx="2598185" cy="2239816"/>
          </a:xfrm>
          <a:custGeom>
            <a:avLst/>
            <a:gdLst>
              <a:gd name="connsiteX0" fmla="*/ 0 w 3897278"/>
              <a:gd name="connsiteY0" fmla="*/ 0 h 3359724"/>
              <a:gd name="connsiteX1" fmla="*/ 3897278 w 3897278"/>
              <a:gd name="connsiteY1" fmla="*/ 0 h 3359724"/>
              <a:gd name="connsiteX2" fmla="*/ 1948639 w 3897278"/>
              <a:gd name="connsiteY2" fmla="*/ 3359724 h 3359724"/>
            </a:gdLst>
            <a:ahLst/>
            <a:cxnLst>
              <a:cxn ang="0">
                <a:pos x="connsiteX0" y="connsiteY0"/>
              </a:cxn>
              <a:cxn ang="0">
                <a:pos x="connsiteX1" y="connsiteY1"/>
              </a:cxn>
              <a:cxn ang="0">
                <a:pos x="connsiteX2" y="connsiteY2"/>
              </a:cxn>
            </a:cxnLst>
            <a:rect l="l" t="t" r="r" b="b"/>
            <a:pathLst>
              <a:path w="3897278" h="3359724">
                <a:moveTo>
                  <a:pt x="0" y="0"/>
                </a:moveTo>
                <a:lnTo>
                  <a:pt x="3897278" y="0"/>
                </a:lnTo>
                <a:lnTo>
                  <a:pt x="1948639" y="3359724"/>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592796182"/>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10_3-Conten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80294BE-6B70-485F-83F0-A4A92E1682B3}"/>
              </a:ext>
            </a:extLst>
          </p:cNvPr>
          <p:cNvSpPr>
            <a:spLocks noGrp="1"/>
          </p:cNvSpPr>
          <p:nvPr>
            <p:ph type="pic" sz="quarter" idx="13"/>
          </p:nvPr>
        </p:nvSpPr>
        <p:spPr>
          <a:xfrm>
            <a:off x="4359727" y="3571315"/>
            <a:ext cx="3812555" cy="3286686"/>
          </a:xfrm>
          <a:custGeom>
            <a:avLst/>
            <a:gdLst>
              <a:gd name="connsiteX0" fmla="*/ 2859417 w 5718833"/>
              <a:gd name="connsiteY0" fmla="*/ 0 h 4930029"/>
              <a:gd name="connsiteX1" fmla="*/ 5718833 w 5718833"/>
              <a:gd name="connsiteY1" fmla="*/ 4930029 h 4930029"/>
              <a:gd name="connsiteX2" fmla="*/ 0 w 5718833"/>
              <a:gd name="connsiteY2" fmla="*/ 4930029 h 4930029"/>
            </a:gdLst>
            <a:ahLst/>
            <a:cxnLst>
              <a:cxn ang="0">
                <a:pos x="connsiteX0" y="connsiteY0"/>
              </a:cxn>
              <a:cxn ang="0">
                <a:pos x="connsiteX1" y="connsiteY1"/>
              </a:cxn>
              <a:cxn ang="0">
                <a:pos x="connsiteX2" y="connsiteY2"/>
              </a:cxn>
            </a:cxnLst>
            <a:rect l="l" t="t" r="r" b="b"/>
            <a:pathLst>
              <a:path w="5718833" h="4930029">
                <a:moveTo>
                  <a:pt x="2859417" y="0"/>
                </a:moveTo>
                <a:lnTo>
                  <a:pt x="5718833" y="4930029"/>
                </a:lnTo>
                <a:lnTo>
                  <a:pt x="0" y="4930029"/>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1975B016-3622-461E-B0C9-9165E6DF63E7}"/>
              </a:ext>
            </a:extLst>
          </p:cNvPr>
          <p:cNvSpPr>
            <a:spLocks noGrp="1"/>
          </p:cNvSpPr>
          <p:nvPr>
            <p:ph type="pic" sz="quarter" idx="12"/>
          </p:nvPr>
        </p:nvSpPr>
        <p:spPr>
          <a:xfrm>
            <a:off x="6393675" y="3491400"/>
            <a:ext cx="3799493" cy="3301769"/>
          </a:xfrm>
          <a:custGeom>
            <a:avLst/>
            <a:gdLst>
              <a:gd name="connsiteX0" fmla="*/ 5699239 w 5699239"/>
              <a:gd name="connsiteY0" fmla="*/ 0 h 4952654"/>
              <a:gd name="connsiteX1" fmla="*/ 2839823 w 5699239"/>
              <a:gd name="connsiteY1" fmla="*/ 4952654 h 4952654"/>
              <a:gd name="connsiteX2" fmla="*/ 0 w 5699239"/>
              <a:gd name="connsiteY2" fmla="*/ 11312 h 4952654"/>
            </a:gdLst>
            <a:ahLst/>
            <a:cxnLst>
              <a:cxn ang="0">
                <a:pos x="connsiteX0" y="connsiteY0"/>
              </a:cxn>
              <a:cxn ang="0">
                <a:pos x="connsiteX1" y="connsiteY1"/>
              </a:cxn>
              <a:cxn ang="0">
                <a:pos x="connsiteX2" y="connsiteY2"/>
              </a:cxn>
            </a:cxnLst>
            <a:rect l="l" t="t" r="r" b="b"/>
            <a:pathLst>
              <a:path w="5699239" h="4952654">
                <a:moveTo>
                  <a:pt x="5699239" y="0"/>
                </a:moveTo>
                <a:lnTo>
                  <a:pt x="2839823" y="4952654"/>
                </a:lnTo>
                <a:lnTo>
                  <a:pt x="0" y="11312"/>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C7BA31F3-6DF7-419D-AD84-EDBF095401EB}"/>
              </a:ext>
            </a:extLst>
          </p:cNvPr>
          <p:cNvSpPr>
            <a:spLocks noGrp="1"/>
          </p:cNvSpPr>
          <p:nvPr>
            <p:ph type="pic" sz="quarter" idx="11"/>
          </p:nvPr>
        </p:nvSpPr>
        <p:spPr>
          <a:xfrm>
            <a:off x="6358559" y="64831"/>
            <a:ext cx="3799493" cy="3301769"/>
          </a:xfrm>
          <a:custGeom>
            <a:avLst/>
            <a:gdLst>
              <a:gd name="connsiteX0" fmla="*/ 2839823 w 5699239"/>
              <a:gd name="connsiteY0" fmla="*/ 0 h 4952654"/>
              <a:gd name="connsiteX1" fmla="*/ 5699239 w 5699239"/>
              <a:gd name="connsiteY1" fmla="*/ 4952654 h 4952654"/>
              <a:gd name="connsiteX2" fmla="*/ 0 w 5699239"/>
              <a:gd name="connsiteY2" fmla="*/ 4941343 h 4952654"/>
            </a:gdLst>
            <a:ahLst/>
            <a:cxnLst>
              <a:cxn ang="0">
                <a:pos x="connsiteX0" y="connsiteY0"/>
              </a:cxn>
              <a:cxn ang="0">
                <a:pos x="connsiteX1" y="connsiteY1"/>
              </a:cxn>
              <a:cxn ang="0">
                <a:pos x="connsiteX2" y="connsiteY2"/>
              </a:cxn>
            </a:cxnLst>
            <a:rect l="l" t="t" r="r" b="b"/>
            <a:pathLst>
              <a:path w="5699239" h="4952654">
                <a:moveTo>
                  <a:pt x="2839823" y="0"/>
                </a:moveTo>
                <a:lnTo>
                  <a:pt x="5699239" y="4952654"/>
                </a:lnTo>
                <a:lnTo>
                  <a:pt x="0" y="4941343"/>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F0C09598-1958-4DF3-8802-37E2A922E496}"/>
              </a:ext>
            </a:extLst>
          </p:cNvPr>
          <p:cNvSpPr>
            <a:spLocks noGrp="1"/>
          </p:cNvSpPr>
          <p:nvPr>
            <p:ph type="pic" sz="quarter" idx="10"/>
          </p:nvPr>
        </p:nvSpPr>
        <p:spPr>
          <a:xfrm>
            <a:off x="8379446" y="1"/>
            <a:ext cx="3812555" cy="3286686"/>
          </a:xfrm>
          <a:custGeom>
            <a:avLst/>
            <a:gdLst>
              <a:gd name="connsiteX0" fmla="*/ 0 w 5718833"/>
              <a:gd name="connsiteY0" fmla="*/ 0 h 4930029"/>
              <a:gd name="connsiteX1" fmla="*/ 5718833 w 5718833"/>
              <a:gd name="connsiteY1" fmla="*/ 0 h 4930029"/>
              <a:gd name="connsiteX2" fmla="*/ 2859417 w 5718833"/>
              <a:gd name="connsiteY2" fmla="*/ 4930029 h 4930029"/>
            </a:gdLst>
            <a:ahLst/>
            <a:cxnLst>
              <a:cxn ang="0">
                <a:pos x="connsiteX0" y="connsiteY0"/>
              </a:cxn>
              <a:cxn ang="0">
                <a:pos x="connsiteX1" y="connsiteY1"/>
              </a:cxn>
              <a:cxn ang="0">
                <a:pos x="connsiteX2" y="connsiteY2"/>
              </a:cxn>
            </a:cxnLst>
            <a:rect l="l" t="t" r="r" b="b"/>
            <a:pathLst>
              <a:path w="5718833" h="4930029">
                <a:moveTo>
                  <a:pt x="0" y="0"/>
                </a:moveTo>
                <a:lnTo>
                  <a:pt x="5718833" y="0"/>
                </a:lnTo>
                <a:lnTo>
                  <a:pt x="2859417" y="4930029"/>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81667358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1_3-Conten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4E60526D-373D-4631-AD5D-F274B5386641}"/>
              </a:ext>
            </a:extLst>
          </p:cNvPr>
          <p:cNvSpPr>
            <a:spLocks noGrp="1"/>
          </p:cNvSpPr>
          <p:nvPr>
            <p:ph type="pic" sz="quarter" idx="13"/>
          </p:nvPr>
        </p:nvSpPr>
        <p:spPr>
          <a:xfrm>
            <a:off x="4515312" y="3481406"/>
            <a:ext cx="3190870" cy="2772875"/>
          </a:xfrm>
          <a:custGeom>
            <a:avLst/>
            <a:gdLst>
              <a:gd name="connsiteX0" fmla="*/ 4786305 w 4786305"/>
              <a:gd name="connsiteY0" fmla="*/ 0 h 4159313"/>
              <a:gd name="connsiteX1" fmla="*/ 2384925 w 4786305"/>
              <a:gd name="connsiteY1" fmla="*/ 4159313 h 4159313"/>
              <a:gd name="connsiteX2" fmla="*/ 0 w 4786305"/>
              <a:gd name="connsiteY2" fmla="*/ 9500 h 4159313"/>
            </a:gdLst>
            <a:ahLst/>
            <a:cxnLst>
              <a:cxn ang="0">
                <a:pos x="connsiteX0" y="connsiteY0"/>
              </a:cxn>
              <a:cxn ang="0">
                <a:pos x="connsiteX1" y="connsiteY1"/>
              </a:cxn>
              <a:cxn ang="0">
                <a:pos x="connsiteX2" y="connsiteY2"/>
              </a:cxn>
            </a:cxnLst>
            <a:rect l="l" t="t" r="r" b="b"/>
            <a:pathLst>
              <a:path w="4786305" h="4159313">
                <a:moveTo>
                  <a:pt x="4786305" y="0"/>
                </a:moveTo>
                <a:lnTo>
                  <a:pt x="2384925" y="4159313"/>
                </a:lnTo>
                <a:lnTo>
                  <a:pt x="0" y="9500"/>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DD44B7D0-6789-4440-A3DE-239E8DA8B096}"/>
              </a:ext>
            </a:extLst>
          </p:cNvPr>
          <p:cNvSpPr>
            <a:spLocks noGrp="1"/>
          </p:cNvSpPr>
          <p:nvPr>
            <p:ph type="pic" sz="quarter" idx="12"/>
          </p:nvPr>
        </p:nvSpPr>
        <p:spPr>
          <a:xfrm>
            <a:off x="2807171" y="3548518"/>
            <a:ext cx="3201840" cy="2760208"/>
          </a:xfrm>
          <a:custGeom>
            <a:avLst/>
            <a:gdLst>
              <a:gd name="connsiteX0" fmla="*/ 2401381 w 4802760"/>
              <a:gd name="connsiteY0" fmla="*/ 0 h 4140312"/>
              <a:gd name="connsiteX1" fmla="*/ 4802760 w 4802760"/>
              <a:gd name="connsiteY1" fmla="*/ 4140312 h 4140312"/>
              <a:gd name="connsiteX2" fmla="*/ 0 w 4802760"/>
              <a:gd name="connsiteY2" fmla="*/ 4140312 h 4140312"/>
            </a:gdLst>
            <a:ahLst/>
            <a:cxnLst>
              <a:cxn ang="0">
                <a:pos x="connsiteX0" y="connsiteY0"/>
              </a:cxn>
              <a:cxn ang="0">
                <a:pos x="connsiteX1" y="connsiteY1"/>
              </a:cxn>
              <a:cxn ang="0">
                <a:pos x="connsiteX2" y="connsiteY2"/>
              </a:cxn>
            </a:cxnLst>
            <a:rect l="l" t="t" r="r" b="b"/>
            <a:pathLst>
              <a:path w="4802760" h="4140312">
                <a:moveTo>
                  <a:pt x="2401381" y="0"/>
                </a:moveTo>
                <a:lnTo>
                  <a:pt x="4802760" y="4140312"/>
                </a:lnTo>
                <a:lnTo>
                  <a:pt x="0" y="4140312"/>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560533E6-3FE3-4CDE-8552-29914D8DFC0A}"/>
              </a:ext>
            </a:extLst>
          </p:cNvPr>
          <p:cNvSpPr>
            <a:spLocks noGrp="1"/>
          </p:cNvSpPr>
          <p:nvPr>
            <p:ph type="pic" sz="quarter" idx="11"/>
          </p:nvPr>
        </p:nvSpPr>
        <p:spPr>
          <a:xfrm>
            <a:off x="6182990" y="549275"/>
            <a:ext cx="3201840" cy="2760208"/>
          </a:xfrm>
          <a:custGeom>
            <a:avLst/>
            <a:gdLst>
              <a:gd name="connsiteX0" fmla="*/ 0 w 4802760"/>
              <a:gd name="connsiteY0" fmla="*/ 0 h 4140312"/>
              <a:gd name="connsiteX1" fmla="*/ 4802760 w 4802760"/>
              <a:gd name="connsiteY1" fmla="*/ 0 h 4140312"/>
              <a:gd name="connsiteX2" fmla="*/ 2401381 w 4802760"/>
              <a:gd name="connsiteY2" fmla="*/ 4140312 h 4140312"/>
            </a:gdLst>
            <a:ahLst/>
            <a:cxnLst>
              <a:cxn ang="0">
                <a:pos x="connsiteX0" y="connsiteY0"/>
              </a:cxn>
              <a:cxn ang="0">
                <a:pos x="connsiteX1" y="connsiteY1"/>
              </a:cxn>
              <a:cxn ang="0">
                <a:pos x="connsiteX2" y="connsiteY2"/>
              </a:cxn>
            </a:cxnLst>
            <a:rect l="l" t="t" r="r" b="b"/>
            <a:pathLst>
              <a:path w="4802760" h="4140312">
                <a:moveTo>
                  <a:pt x="0" y="0"/>
                </a:moveTo>
                <a:lnTo>
                  <a:pt x="4802760" y="0"/>
                </a:lnTo>
                <a:lnTo>
                  <a:pt x="2401381" y="4140312"/>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FC3E6D02-8FD2-4EB7-ACB7-77EC82FC5F79}"/>
              </a:ext>
            </a:extLst>
          </p:cNvPr>
          <p:cNvSpPr>
            <a:spLocks noGrp="1"/>
          </p:cNvSpPr>
          <p:nvPr>
            <p:ph type="pic" sz="quarter" idx="10"/>
          </p:nvPr>
        </p:nvSpPr>
        <p:spPr>
          <a:xfrm>
            <a:off x="4485820" y="603722"/>
            <a:ext cx="3190870" cy="2772875"/>
          </a:xfrm>
          <a:custGeom>
            <a:avLst/>
            <a:gdLst>
              <a:gd name="connsiteX0" fmla="*/ 2384925 w 4786305"/>
              <a:gd name="connsiteY0" fmla="*/ 0 h 4159313"/>
              <a:gd name="connsiteX1" fmla="*/ 4786305 w 4786305"/>
              <a:gd name="connsiteY1" fmla="*/ 4159313 h 4159313"/>
              <a:gd name="connsiteX2" fmla="*/ 0 w 4786305"/>
              <a:gd name="connsiteY2" fmla="*/ 4149814 h 4159313"/>
            </a:gdLst>
            <a:ahLst/>
            <a:cxnLst>
              <a:cxn ang="0">
                <a:pos x="connsiteX0" y="connsiteY0"/>
              </a:cxn>
              <a:cxn ang="0">
                <a:pos x="connsiteX1" y="connsiteY1"/>
              </a:cxn>
              <a:cxn ang="0">
                <a:pos x="connsiteX2" y="connsiteY2"/>
              </a:cxn>
            </a:cxnLst>
            <a:rect l="l" t="t" r="r" b="b"/>
            <a:pathLst>
              <a:path w="4786305" h="4159313">
                <a:moveTo>
                  <a:pt x="2384925" y="0"/>
                </a:moveTo>
                <a:lnTo>
                  <a:pt x="4786305" y="4159313"/>
                </a:lnTo>
                <a:lnTo>
                  <a:pt x="0" y="4149814"/>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73905241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9_3-Content">
    <p:spTree>
      <p:nvGrpSpPr>
        <p:cNvPr id="1" name=""/>
        <p:cNvGrpSpPr/>
        <p:nvPr/>
      </p:nvGrpSpPr>
      <p:grpSpPr>
        <a:xfrm>
          <a:off x="0" y="0"/>
          <a:ext cx="0" cy="0"/>
          <a:chOff x="0" y="0"/>
          <a:chExt cx="0" cy="0"/>
        </a:xfrm>
      </p:grpSpPr>
      <p:sp>
        <p:nvSpPr>
          <p:cNvPr id="44" name="Picture Placeholder 43">
            <a:extLst>
              <a:ext uri="{FF2B5EF4-FFF2-40B4-BE49-F238E27FC236}">
                <a16:creationId xmlns:a16="http://schemas.microsoft.com/office/drawing/2014/main" id="{EF142B3E-492A-47C3-A9CA-9D47A6C8DB47}"/>
              </a:ext>
            </a:extLst>
          </p:cNvPr>
          <p:cNvSpPr>
            <a:spLocks noGrp="1"/>
          </p:cNvSpPr>
          <p:nvPr>
            <p:ph type="pic" sz="quarter" idx="17"/>
          </p:nvPr>
        </p:nvSpPr>
        <p:spPr>
          <a:xfrm>
            <a:off x="8061869" y="4435210"/>
            <a:ext cx="2114421" cy="1837438"/>
          </a:xfrm>
          <a:custGeom>
            <a:avLst/>
            <a:gdLst>
              <a:gd name="connsiteX0" fmla="*/ 3171632 w 3171632"/>
              <a:gd name="connsiteY0" fmla="*/ 0 h 2756157"/>
              <a:gd name="connsiteX1" fmla="*/ 1580364 w 3171632"/>
              <a:gd name="connsiteY1" fmla="*/ 2756157 h 2756157"/>
              <a:gd name="connsiteX2" fmla="*/ 0 w 3171632"/>
              <a:gd name="connsiteY2" fmla="*/ 6295 h 2756157"/>
            </a:gdLst>
            <a:ahLst/>
            <a:cxnLst>
              <a:cxn ang="0">
                <a:pos x="connsiteX0" y="connsiteY0"/>
              </a:cxn>
              <a:cxn ang="0">
                <a:pos x="connsiteX1" y="connsiteY1"/>
              </a:cxn>
              <a:cxn ang="0">
                <a:pos x="connsiteX2" y="connsiteY2"/>
              </a:cxn>
            </a:cxnLst>
            <a:rect l="l" t="t" r="r" b="b"/>
            <a:pathLst>
              <a:path w="3171632" h="2756157">
                <a:moveTo>
                  <a:pt x="3171632" y="0"/>
                </a:moveTo>
                <a:lnTo>
                  <a:pt x="1580364" y="2756157"/>
                </a:lnTo>
                <a:lnTo>
                  <a:pt x="0" y="6295"/>
                </a:lnTo>
                <a:close/>
              </a:path>
            </a:pathLst>
          </a:custGeom>
          <a:solidFill>
            <a:schemeClr val="bg1">
              <a:lumMod val="75000"/>
            </a:schemeClr>
          </a:solidFill>
        </p:spPr>
        <p:txBody>
          <a:bodyPr wrap="square">
            <a:noAutofit/>
          </a:bodyPr>
          <a:lstStyle/>
          <a:p>
            <a:endParaRPr lang="en-US"/>
          </a:p>
        </p:txBody>
      </p:sp>
      <p:sp>
        <p:nvSpPr>
          <p:cNvPr id="41" name="Picture Placeholder 40">
            <a:extLst>
              <a:ext uri="{FF2B5EF4-FFF2-40B4-BE49-F238E27FC236}">
                <a16:creationId xmlns:a16="http://schemas.microsoft.com/office/drawing/2014/main" id="{1A80C23B-EEAD-44EC-AA45-D26DB3B65C75}"/>
              </a:ext>
            </a:extLst>
          </p:cNvPr>
          <p:cNvSpPr>
            <a:spLocks noGrp="1"/>
          </p:cNvSpPr>
          <p:nvPr>
            <p:ph type="pic" sz="quarter" idx="16"/>
          </p:nvPr>
        </p:nvSpPr>
        <p:spPr>
          <a:xfrm>
            <a:off x="6929975" y="4479681"/>
            <a:ext cx="2121691" cy="1829044"/>
          </a:xfrm>
          <a:custGeom>
            <a:avLst/>
            <a:gdLst>
              <a:gd name="connsiteX0" fmla="*/ 1591268 w 3182536"/>
              <a:gd name="connsiteY0" fmla="*/ 0 h 2743566"/>
              <a:gd name="connsiteX1" fmla="*/ 3182536 w 3182536"/>
              <a:gd name="connsiteY1" fmla="*/ 2743566 h 2743566"/>
              <a:gd name="connsiteX2" fmla="*/ 0 w 3182536"/>
              <a:gd name="connsiteY2" fmla="*/ 2743566 h 2743566"/>
            </a:gdLst>
            <a:ahLst/>
            <a:cxnLst>
              <a:cxn ang="0">
                <a:pos x="connsiteX0" y="connsiteY0"/>
              </a:cxn>
              <a:cxn ang="0">
                <a:pos x="connsiteX1" y="connsiteY1"/>
              </a:cxn>
              <a:cxn ang="0">
                <a:pos x="connsiteX2" y="connsiteY2"/>
              </a:cxn>
            </a:cxnLst>
            <a:rect l="l" t="t" r="r" b="b"/>
            <a:pathLst>
              <a:path w="3182536" h="2743566">
                <a:moveTo>
                  <a:pt x="1591268" y="0"/>
                </a:moveTo>
                <a:lnTo>
                  <a:pt x="3182536" y="2743566"/>
                </a:lnTo>
                <a:lnTo>
                  <a:pt x="0" y="2743566"/>
                </a:lnTo>
                <a:close/>
              </a:path>
            </a:pathLst>
          </a:custGeom>
          <a:solidFill>
            <a:schemeClr val="bg1">
              <a:lumMod val="75000"/>
            </a:schemeClr>
          </a:solidFill>
        </p:spPr>
        <p:txBody>
          <a:bodyPr wrap="square">
            <a:noAutofit/>
          </a:bodyPr>
          <a:lstStyle/>
          <a:p>
            <a:endParaRPr lang="en-US"/>
          </a:p>
        </p:txBody>
      </p:sp>
      <p:sp>
        <p:nvSpPr>
          <p:cNvPr id="38" name="Picture Placeholder 37">
            <a:extLst>
              <a:ext uri="{FF2B5EF4-FFF2-40B4-BE49-F238E27FC236}">
                <a16:creationId xmlns:a16="http://schemas.microsoft.com/office/drawing/2014/main" id="{8DED70E2-322F-459F-8744-3A9FEA38D551}"/>
              </a:ext>
            </a:extLst>
          </p:cNvPr>
          <p:cNvSpPr>
            <a:spLocks noGrp="1"/>
          </p:cNvSpPr>
          <p:nvPr>
            <p:ph type="pic" sz="quarter" idx="15"/>
          </p:nvPr>
        </p:nvSpPr>
        <p:spPr>
          <a:xfrm>
            <a:off x="9166952" y="2492242"/>
            <a:ext cx="2121691" cy="1829044"/>
          </a:xfrm>
          <a:custGeom>
            <a:avLst/>
            <a:gdLst>
              <a:gd name="connsiteX0" fmla="*/ 0 w 3182537"/>
              <a:gd name="connsiteY0" fmla="*/ 0 h 2743566"/>
              <a:gd name="connsiteX1" fmla="*/ 3182537 w 3182537"/>
              <a:gd name="connsiteY1" fmla="*/ 0 h 2743566"/>
              <a:gd name="connsiteX2" fmla="*/ 1591268 w 3182537"/>
              <a:gd name="connsiteY2" fmla="*/ 2743566 h 2743566"/>
            </a:gdLst>
            <a:ahLst/>
            <a:cxnLst>
              <a:cxn ang="0">
                <a:pos x="connsiteX0" y="connsiteY0"/>
              </a:cxn>
              <a:cxn ang="0">
                <a:pos x="connsiteX1" y="connsiteY1"/>
              </a:cxn>
              <a:cxn ang="0">
                <a:pos x="connsiteX2" y="connsiteY2"/>
              </a:cxn>
            </a:cxnLst>
            <a:rect l="l" t="t" r="r" b="b"/>
            <a:pathLst>
              <a:path w="3182537" h="2743566">
                <a:moveTo>
                  <a:pt x="0" y="0"/>
                </a:moveTo>
                <a:lnTo>
                  <a:pt x="3182537" y="0"/>
                </a:lnTo>
                <a:lnTo>
                  <a:pt x="1591268" y="2743566"/>
                </a:lnTo>
                <a:close/>
              </a:path>
            </a:pathLst>
          </a:custGeom>
          <a:solidFill>
            <a:schemeClr val="bg1">
              <a:lumMod val="75000"/>
            </a:schemeClr>
          </a:solidFill>
        </p:spPr>
        <p:txBody>
          <a:bodyPr wrap="square">
            <a:noAutofit/>
          </a:bodyPr>
          <a:lstStyle/>
          <a:p>
            <a:endParaRPr lang="en-US"/>
          </a:p>
        </p:txBody>
      </p:sp>
      <p:sp>
        <p:nvSpPr>
          <p:cNvPr id="35" name="Picture Placeholder 34">
            <a:extLst>
              <a:ext uri="{FF2B5EF4-FFF2-40B4-BE49-F238E27FC236}">
                <a16:creationId xmlns:a16="http://schemas.microsoft.com/office/drawing/2014/main" id="{7889B759-9BB8-44FF-940C-5BD424C5C57F}"/>
              </a:ext>
            </a:extLst>
          </p:cNvPr>
          <p:cNvSpPr>
            <a:spLocks noGrp="1"/>
          </p:cNvSpPr>
          <p:nvPr>
            <p:ph type="pic" sz="quarter" idx="14"/>
          </p:nvPr>
        </p:nvSpPr>
        <p:spPr>
          <a:xfrm>
            <a:off x="8042327" y="2528322"/>
            <a:ext cx="2114421" cy="1837438"/>
          </a:xfrm>
          <a:custGeom>
            <a:avLst/>
            <a:gdLst>
              <a:gd name="connsiteX0" fmla="*/ 1580364 w 3171632"/>
              <a:gd name="connsiteY0" fmla="*/ 0 h 2756157"/>
              <a:gd name="connsiteX1" fmla="*/ 3171632 w 3171632"/>
              <a:gd name="connsiteY1" fmla="*/ 2756157 h 2756157"/>
              <a:gd name="connsiteX2" fmla="*/ 0 w 3171632"/>
              <a:gd name="connsiteY2" fmla="*/ 2749862 h 2756157"/>
            </a:gdLst>
            <a:ahLst/>
            <a:cxnLst>
              <a:cxn ang="0">
                <a:pos x="connsiteX0" y="connsiteY0"/>
              </a:cxn>
              <a:cxn ang="0">
                <a:pos x="connsiteX1" y="connsiteY1"/>
              </a:cxn>
              <a:cxn ang="0">
                <a:pos x="connsiteX2" y="connsiteY2"/>
              </a:cxn>
            </a:cxnLst>
            <a:rect l="l" t="t" r="r" b="b"/>
            <a:pathLst>
              <a:path w="3171632" h="2756157">
                <a:moveTo>
                  <a:pt x="1580364" y="0"/>
                </a:moveTo>
                <a:lnTo>
                  <a:pt x="3171632" y="2756157"/>
                </a:lnTo>
                <a:lnTo>
                  <a:pt x="0" y="2749862"/>
                </a:lnTo>
                <a:close/>
              </a:path>
            </a:pathLst>
          </a:custGeom>
          <a:solidFill>
            <a:schemeClr val="bg1">
              <a:lumMod val="75000"/>
            </a:schemeClr>
          </a:solidFill>
        </p:spPr>
        <p:txBody>
          <a:bodyPr wrap="square">
            <a:noAutofit/>
          </a:bodyPr>
          <a:lstStyle/>
          <a:p>
            <a:endParaRPr lang="en-US"/>
          </a:p>
        </p:txBody>
      </p:sp>
      <p:sp>
        <p:nvSpPr>
          <p:cNvPr id="32" name="Picture Placeholder 31">
            <a:extLst>
              <a:ext uri="{FF2B5EF4-FFF2-40B4-BE49-F238E27FC236}">
                <a16:creationId xmlns:a16="http://schemas.microsoft.com/office/drawing/2014/main" id="{7F156D99-BBB5-4DC9-A0EA-C332B88F43CF}"/>
              </a:ext>
            </a:extLst>
          </p:cNvPr>
          <p:cNvSpPr>
            <a:spLocks noGrp="1"/>
          </p:cNvSpPr>
          <p:nvPr>
            <p:ph type="pic" sz="quarter" idx="13"/>
          </p:nvPr>
        </p:nvSpPr>
        <p:spPr>
          <a:xfrm>
            <a:off x="6907752" y="2492243"/>
            <a:ext cx="2114421" cy="1837438"/>
          </a:xfrm>
          <a:custGeom>
            <a:avLst/>
            <a:gdLst>
              <a:gd name="connsiteX0" fmla="*/ 3171632 w 3171632"/>
              <a:gd name="connsiteY0" fmla="*/ 0 h 2756157"/>
              <a:gd name="connsiteX1" fmla="*/ 1580364 w 3171632"/>
              <a:gd name="connsiteY1" fmla="*/ 2756157 h 2756157"/>
              <a:gd name="connsiteX2" fmla="*/ 0 w 3171632"/>
              <a:gd name="connsiteY2" fmla="*/ 6295 h 2756157"/>
            </a:gdLst>
            <a:ahLst/>
            <a:cxnLst>
              <a:cxn ang="0">
                <a:pos x="connsiteX0" y="connsiteY0"/>
              </a:cxn>
              <a:cxn ang="0">
                <a:pos x="connsiteX1" y="connsiteY1"/>
              </a:cxn>
              <a:cxn ang="0">
                <a:pos x="connsiteX2" y="connsiteY2"/>
              </a:cxn>
            </a:cxnLst>
            <a:rect l="l" t="t" r="r" b="b"/>
            <a:pathLst>
              <a:path w="3171632" h="2756157">
                <a:moveTo>
                  <a:pt x="3171632" y="0"/>
                </a:moveTo>
                <a:lnTo>
                  <a:pt x="1580364" y="2756157"/>
                </a:lnTo>
                <a:lnTo>
                  <a:pt x="0" y="6295"/>
                </a:lnTo>
                <a:close/>
              </a:path>
            </a:pathLst>
          </a:custGeom>
          <a:solidFill>
            <a:schemeClr val="bg1">
              <a:lumMod val="75000"/>
            </a:schemeClr>
          </a:solidFill>
        </p:spPr>
        <p:txBody>
          <a:bodyPr wrap="square">
            <a:noAutofit/>
          </a:bodyPr>
          <a:lstStyle/>
          <a:p>
            <a:endParaRPr lang="en-US"/>
          </a:p>
        </p:txBody>
      </p:sp>
      <p:sp>
        <p:nvSpPr>
          <p:cNvPr id="30" name="Picture Placeholder 29">
            <a:extLst>
              <a:ext uri="{FF2B5EF4-FFF2-40B4-BE49-F238E27FC236}">
                <a16:creationId xmlns:a16="http://schemas.microsoft.com/office/drawing/2014/main" id="{E13288FC-2041-479D-8E83-1057F1F02D58}"/>
              </a:ext>
            </a:extLst>
          </p:cNvPr>
          <p:cNvSpPr>
            <a:spLocks noGrp="1"/>
          </p:cNvSpPr>
          <p:nvPr>
            <p:ph type="pic" sz="quarter" idx="12"/>
          </p:nvPr>
        </p:nvSpPr>
        <p:spPr>
          <a:xfrm>
            <a:off x="5775858" y="2536715"/>
            <a:ext cx="2121691" cy="1829044"/>
          </a:xfrm>
          <a:custGeom>
            <a:avLst/>
            <a:gdLst>
              <a:gd name="connsiteX0" fmla="*/ 1591268 w 3182536"/>
              <a:gd name="connsiteY0" fmla="*/ 0 h 2743566"/>
              <a:gd name="connsiteX1" fmla="*/ 3182536 w 3182536"/>
              <a:gd name="connsiteY1" fmla="*/ 2743566 h 2743566"/>
              <a:gd name="connsiteX2" fmla="*/ 0 w 3182536"/>
              <a:gd name="connsiteY2" fmla="*/ 2743566 h 2743566"/>
            </a:gdLst>
            <a:ahLst/>
            <a:cxnLst>
              <a:cxn ang="0">
                <a:pos x="connsiteX0" y="connsiteY0"/>
              </a:cxn>
              <a:cxn ang="0">
                <a:pos x="connsiteX1" y="connsiteY1"/>
              </a:cxn>
              <a:cxn ang="0">
                <a:pos x="connsiteX2" y="connsiteY2"/>
              </a:cxn>
            </a:cxnLst>
            <a:rect l="l" t="t" r="r" b="b"/>
            <a:pathLst>
              <a:path w="3182536" h="2743566">
                <a:moveTo>
                  <a:pt x="1591268" y="0"/>
                </a:moveTo>
                <a:lnTo>
                  <a:pt x="3182536" y="2743566"/>
                </a:lnTo>
                <a:lnTo>
                  <a:pt x="0" y="2743566"/>
                </a:lnTo>
                <a:close/>
              </a:path>
            </a:pathLst>
          </a:custGeom>
          <a:solidFill>
            <a:schemeClr val="bg1">
              <a:lumMod val="75000"/>
            </a:schemeClr>
          </a:solidFill>
        </p:spPr>
        <p:txBody>
          <a:bodyPr wrap="square">
            <a:noAutofit/>
          </a:bodyPr>
          <a:lstStyle/>
          <a:p>
            <a:endParaRPr lang="en-US"/>
          </a:p>
        </p:txBody>
      </p:sp>
      <p:sp>
        <p:nvSpPr>
          <p:cNvPr id="29" name="Picture Placeholder 28">
            <a:extLst>
              <a:ext uri="{FF2B5EF4-FFF2-40B4-BE49-F238E27FC236}">
                <a16:creationId xmlns:a16="http://schemas.microsoft.com/office/drawing/2014/main" id="{4E0D032D-FD53-4CB9-8BEB-34B541B79B24}"/>
              </a:ext>
            </a:extLst>
          </p:cNvPr>
          <p:cNvSpPr>
            <a:spLocks noGrp="1"/>
          </p:cNvSpPr>
          <p:nvPr>
            <p:ph type="pic" sz="quarter" idx="11"/>
          </p:nvPr>
        </p:nvSpPr>
        <p:spPr>
          <a:xfrm>
            <a:off x="8012835" y="549275"/>
            <a:ext cx="2121691" cy="1829044"/>
          </a:xfrm>
          <a:custGeom>
            <a:avLst/>
            <a:gdLst>
              <a:gd name="connsiteX0" fmla="*/ 0 w 3182536"/>
              <a:gd name="connsiteY0" fmla="*/ 0 h 2743566"/>
              <a:gd name="connsiteX1" fmla="*/ 3182536 w 3182536"/>
              <a:gd name="connsiteY1" fmla="*/ 0 h 2743566"/>
              <a:gd name="connsiteX2" fmla="*/ 1591268 w 3182536"/>
              <a:gd name="connsiteY2" fmla="*/ 2743566 h 2743566"/>
            </a:gdLst>
            <a:ahLst/>
            <a:cxnLst>
              <a:cxn ang="0">
                <a:pos x="connsiteX0" y="connsiteY0"/>
              </a:cxn>
              <a:cxn ang="0">
                <a:pos x="connsiteX1" y="connsiteY1"/>
              </a:cxn>
              <a:cxn ang="0">
                <a:pos x="connsiteX2" y="connsiteY2"/>
              </a:cxn>
            </a:cxnLst>
            <a:rect l="l" t="t" r="r" b="b"/>
            <a:pathLst>
              <a:path w="3182536" h="2743566">
                <a:moveTo>
                  <a:pt x="0" y="0"/>
                </a:moveTo>
                <a:lnTo>
                  <a:pt x="3182536" y="0"/>
                </a:lnTo>
                <a:lnTo>
                  <a:pt x="1591268" y="2743566"/>
                </a:lnTo>
                <a:close/>
              </a:path>
            </a:pathLst>
          </a:custGeom>
          <a:solidFill>
            <a:schemeClr val="bg1">
              <a:lumMod val="75000"/>
            </a:schemeClr>
          </a:solidFill>
        </p:spPr>
        <p:txBody>
          <a:bodyPr wrap="square">
            <a:noAutofit/>
          </a:bodyPr>
          <a:lstStyle/>
          <a:p>
            <a:endParaRPr lang="en-US"/>
          </a:p>
        </p:txBody>
      </p:sp>
      <p:sp>
        <p:nvSpPr>
          <p:cNvPr id="28" name="Picture Placeholder 27">
            <a:extLst>
              <a:ext uri="{FF2B5EF4-FFF2-40B4-BE49-F238E27FC236}">
                <a16:creationId xmlns:a16="http://schemas.microsoft.com/office/drawing/2014/main" id="{88F22D5F-53E6-4472-A516-2A029E07F472}"/>
              </a:ext>
            </a:extLst>
          </p:cNvPr>
          <p:cNvSpPr>
            <a:spLocks noGrp="1"/>
          </p:cNvSpPr>
          <p:nvPr>
            <p:ph type="pic" sz="quarter" idx="10"/>
          </p:nvPr>
        </p:nvSpPr>
        <p:spPr>
          <a:xfrm>
            <a:off x="6888210" y="585355"/>
            <a:ext cx="2114421" cy="1837438"/>
          </a:xfrm>
          <a:custGeom>
            <a:avLst/>
            <a:gdLst>
              <a:gd name="connsiteX0" fmla="*/ 1580364 w 3171632"/>
              <a:gd name="connsiteY0" fmla="*/ 0 h 2756157"/>
              <a:gd name="connsiteX1" fmla="*/ 3171632 w 3171632"/>
              <a:gd name="connsiteY1" fmla="*/ 2756157 h 2756157"/>
              <a:gd name="connsiteX2" fmla="*/ 0 w 3171632"/>
              <a:gd name="connsiteY2" fmla="*/ 2749862 h 2756157"/>
            </a:gdLst>
            <a:ahLst/>
            <a:cxnLst>
              <a:cxn ang="0">
                <a:pos x="connsiteX0" y="connsiteY0"/>
              </a:cxn>
              <a:cxn ang="0">
                <a:pos x="connsiteX1" y="connsiteY1"/>
              </a:cxn>
              <a:cxn ang="0">
                <a:pos x="connsiteX2" y="connsiteY2"/>
              </a:cxn>
            </a:cxnLst>
            <a:rect l="l" t="t" r="r" b="b"/>
            <a:pathLst>
              <a:path w="3171632" h="2756157">
                <a:moveTo>
                  <a:pt x="1580364" y="0"/>
                </a:moveTo>
                <a:lnTo>
                  <a:pt x="3171632" y="2756157"/>
                </a:lnTo>
                <a:lnTo>
                  <a:pt x="0" y="2749862"/>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59856612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2_3-Content">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F96AF6D5-25DE-4112-8AF6-884FC453C56C}"/>
              </a:ext>
            </a:extLst>
          </p:cNvPr>
          <p:cNvSpPr>
            <a:spLocks noGrp="1"/>
          </p:cNvSpPr>
          <p:nvPr>
            <p:ph type="pic" sz="quarter" idx="15"/>
          </p:nvPr>
        </p:nvSpPr>
        <p:spPr>
          <a:xfrm>
            <a:off x="9127274" y="1992917"/>
            <a:ext cx="3668601" cy="3162587"/>
          </a:xfrm>
          <a:custGeom>
            <a:avLst/>
            <a:gdLst>
              <a:gd name="connsiteX0" fmla="*/ 0 w 5502901"/>
              <a:gd name="connsiteY0" fmla="*/ 0 h 4743881"/>
              <a:gd name="connsiteX1" fmla="*/ 5502901 w 5502901"/>
              <a:gd name="connsiteY1" fmla="*/ 0 h 4743881"/>
              <a:gd name="connsiteX2" fmla="*/ 2751451 w 5502901"/>
              <a:gd name="connsiteY2" fmla="*/ 4743881 h 4743881"/>
            </a:gdLst>
            <a:ahLst/>
            <a:cxnLst>
              <a:cxn ang="0">
                <a:pos x="connsiteX0" y="connsiteY0"/>
              </a:cxn>
              <a:cxn ang="0">
                <a:pos x="connsiteX1" y="connsiteY1"/>
              </a:cxn>
              <a:cxn ang="0">
                <a:pos x="connsiteX2" y="connsiteY2"/>
              </a:cxn>
            </a:cxnLst>
            <a:rect l="l" t="t" r="r" b="b"/>
            <a:pathLst>
              <a:path w="5502901" h="4743881">
                <a:moveTo>
                  <a:pt x="0" y="0"/>
                </a:moveTo>
                <a:lnTo>
                  <a:pt x="5502901" y="0"/>
                </a:lnTo>
                <a:lnTo>
                  <a:pt x="2751451" y="4743881"/>
                </a:lnTo>
                <a:close/>
              </a:path>
            </a:pathLst>
          </a:custGeom>
          <a:solidFill>
            <a:schemeClr val="bg1">
              <a:lumMod val="75000"/>
            </a:schemeClr>
          </a:solidFill>
        </p:spPr>
        <p:txBody>
          <a:bodyPr wrap="square">
            <a:noAutofit/>
          </a:bodyPr>
          <a:lstStyle/>
          <a:p>
            <a:endParaRPr lang="en-US"/>
          </a:p>
        </p:txBody>
      </p:sp>
      <p:sp>
        <p:nvSpPr>
          <p:cNvPr id="30" name="Picture Placeholder 29">
            <a:extLst>
              <a:ext uri="{FF2B5EF4-FFF2-40B4-BE49-F238E27FC236}">
                <a16:creationId xmlns:a16="http://schemas.microsoft.com/office/drawing/2014/main" id="{0914F6E7-B1D3-4BC6-A42D-4993D54F60C0}"/>
              </a:ext>
            </a:extLst>
          </p:cNvPr>
          <p:cNvSpPr>
            <a:spLocks noGrp="1"/>
          </p:cNvSpPr>
          <p:nvPr>
            <p:ph type="pic" sz="quarter" idx="14"/>
          </p:nvPr>
        </p:nvSpPr>
        <p:spPr>
          <a:xfrm>
            <a:off x="7186073" y="2055300"/>
            <a:ext cx="3656031" cy="3177101"/>
          </a:xfrm>
          <a:custGeom>
            <a:avLst/>
            <a:gdLst>
              <a:gd name="connsiteX0" fmla="*/ 2751451 w 5484047"/>
              <a:gd name="connsiteY0" fmla="*/ 0 h 4765651"/>
              <a:gd name="connsiteX1" fmla="*/ 5484047 w 5484047"/>
              <a:gd name="connsiteY1" fmla="*/ 4754766 h 4765651"/>
              <a:gd name="connsiteX2" fmla="*/ 0 w 5484047"/>
              <a:gd name="connsiteY2" fmla="*/ 4765651 h 4765651"/>
            </a:gdLst>
            <a:ahLst/>
            <a:cxnLst>
              <a:cxn ang="0">
                <a:pos x="connsiteX0" y="connsiteY0"/>
              </a:cxn>
              <a:cxn ang="0">
                <a:pos x="connsiteX1" y="connsiteY1"/>
              </a:cxn>
              <a:cxn ang="0">
                <a:pos x="connsiteX2" y="connsiteY2"/>
              </a:cxn>
            </a:cxnLst>
            <a:rect l="l" t="t" r="r" b="b"/>
            <a:pathLst>
              <a:path w="5484047" h="4765651">
                <a:moveTo>
                  <a:pt x="2751451" y="0"/>
                </a:moveTo>
                <a:lnTo>
                  <a:pt x="5484047" y="4754766"/>
                </a:lnTo>
                <a:lnTo>
                  <a:pt x="0" y="4765651"/>
                </a:lnTo>
                <a:close/>
              </a:path>
            </a:pathLst>
          </a:custGeom>
          <a:solidFill>
            <a:schemeClr val="bg1">
              <a:lumMod val="75000"/>
            </a:schemeClr>
          </a:solidFill>
        </p:spPr>
        <p:txBody>
          <a:bodyPr wrap="square">
            <a:noAutofit/>
          </a:bodyPr>
          <a:lstStyle/>
          <a:p>
            <a:endParaRPr lang="en-US"/>
          </a:p>
        </p:txBody>
      </p:sp>
      <p:sp>
        <p:nvSpPr>
          <p:cNvPr id="27" name="Picture Placeholder 26">
            <a:extLst>
              <a:ext uri="{FF2B5EF4-FFF2-40B4-BE49-F238E27FC236}">
                <a16:creationId xmlns:a16="http://schemas.microsoft.com/office/drawing/2014/main" id="{D2CAB8CE-D680-455E-A742-4B9DC901AC3A}"/>
              </a:ext>
            </a:extLst>
          </p:cNvPr>
          <p:cNvSpPr>
            <a:spLocks noGrp="1"/>
          </p:cNvSpPr>
          <p:nvPr>
            <p:ph type="pic" sz="quarter" idx="13"/>
          </p:nvPr>
        </p:nvSpPr>
        <p:spPr>
          <a:xfrm>
            <a:off x="5232301" y="1992917"/>
            <a:ext cx="3668601" cy="3162587"/>
          </a:xfrm>
          <a:custGeom>
            <a:avLst/>
            <a:gdLst>
              <a:gd name="connsiteX0" fmla="*/ 0 w 5502901"/>
              <a:gd name="connsiteY0" fmla="*/ 0 h 4743881"/>
              <a:gd name="connsiteX1" fmla="*/ 5502901 w 5502901"/>
              <a:gd name="connsiteY1" fmla="*/ 0 h 4743881"/>
              <a:gd name="connsiteX2" fmla="*/ 2751451 w 5502901"/>
              <a:gd name="connsiteY2" fmla="*/ 4743881 h 4743881"/>
            </a:gdLst>
            <a:ahLst/>
            <a:cxnLst>
              <a:cxn ang="0">
                <a:pos x="connsiteX0" y="connsiteY0"/>
              </a:cxn>
              <a:cxn ang="0">
                <a:pos x="connsiteX1" y="connsiteY1"/>
              </a:cxn>
              <a:cxn ang="0">
                <a:pos x="connsiteX2" y="connsiteY2"/>
              </a:cxn>
            </a:cxnLst>
            <a:rect l="l" t="t" r="r" b="b"/>
            <a:pathLst>
              <a:path w="5502901" h="4743881">
                <a:moveTo>
                  <a:pt x="0" y="0"/>
                </a:moveTo>
                <a:lnTo>
                  <a:pt x="5502901" y="0"/>
                </a:lnTo>
                <a:lnTo>
                  <a:pt x="2751451" y="4743881"/>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0848A207-F986-4E13-A541-D9ECDB3CE894}"/>
              </a:ext>
            </a:extLst>
          </p:cNvPr>
          <p:cNvSpPr>
            <a:spLocks noGrp="1"/>
          </p:cNvSpPr>
          <p:nvPr>
            <p:ph type="pic" sz="quarter" idx="12"/>
          </p:nvPr>
        </p:nvSpPr>
        <p:spPr>
          <a:xfrm>
            <a:off x="3291100" y="2055300"/>
            <a:ext cx="3656031" cy="3177101"/>
          </a:xfrm>
          <a:custGeom>
            <a:avLst/>
            <a:gdLst>
              <a:gd name="connsiteX0" fmla="*/ 2732596 w 5484046"/>
              <a:gd name="connsiteY0" fmla="*/ 0 h 4765651"/>
              <a:gd name="connsiteX1" fmla="*/ 5484046 w 5484046"/>
              <a:gd name="connsiteY1" fmla="*/ 4765651 h 4765651"/>
              <a:gd name="connsiteX2" fmla="*/ 0 w 5484046"/>
              <a:gd name="connsiteY2" fmla="*/ 4754767 h 4765651"/>
            </a:gdLst>
            <a:ahLst/>
            <a:cxnLst>
              <a:cxn ang="0">
                <a:pos x="connsiteX0" y="connsiteY0"/>
              </a:cxn>
              <a:cxn ang="0">
                <a:pos x="connsiteX1" y="connsiteY1"/>
              </a:cxn>
              <a:cxn ang="0">
                <a:pos x="connsiteX2" y="connsiteY2"/>
              </a:cxn>
            </a:cxnLst>
            <a:rect l="l" t="t" r="r" b="b"/>
            <a:pathLst>
              <a:path w="5484046" h="4765651">
                <a:moveTo>
                  <a:pt x="2732596" y="0"/>
                </a:moveTo>
                <a:lnTo>
                  <a:pt x="5484046" y="4765651"/>
                </a:lnTo>
                <a:lnTo>
                  <a:pt x="0" y="4754767"/>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635E48E6-EA22-4DC5-8C98-C072E5743165}"/>
              </a:ext>
            </a:extLst>
          </p:cNvPr>
          <p:cNvSpPr>
            <a:spLocks noGrp="1"/>
          </p:cNvSpPr>
          <p:nvPr>
            <p:ph type="pic" sz="quarter" idx="11"/>
          </p:nvPr>
        </p:nvSpPr>
        <p:spPr>
          <a:xfrm>
            <a:off x="1337330" y="1992917"/>
            <a:ext cx="3668601" cy="3162587"/>
          </a:xfrm>
          <a:custGeom>
            <a:avLst/>
            <a:gdLst>
              <a:gd name="connsiteX0" fmla="*/ 0 w 5502901"/>
              <a:gd name="connsiteY0" fmla="*/ 0 h 4743881"/>
              <a:gd name="connsiteX1" fmla="*/ 5502901 w 5502901"/>
              <a:gd name="connsiteY1" fmla="*/ 0 h 4743881"/>
              <a:gd name="connsiteX2" fmla="*/ 2751451 w 5502901"/>
              <a:gd name="connsiteY2" fmla="*/ 4743881 h 4743881"/>
            </a:gdLst>
            <a:ahLst/>
            <a:cxnLst>
              <a:cxn ang="0">
                <a:pos x="connsiteX0" y="connsiteY0"/>
              </a:cxn>
              <a:cxn ang="0">
                <a:pos x="connsiteX1" y="connsiteY1"/>
              </a:cxn>
              <a:cxn ang="0">
                <a:pos x="connsiteX2" y="connsiteY2"/>
              </a:cxn>
            </a:cxnLst>
            <a:rect l="l" t="t" r="r" b="b"/>
            <a:pathLst>
              <a:path w="5502901" h="4743881">
                <a:moveTo>
                  <a:pt x="0" y="0"/>
                </a:moveTo>
                <a:lnTo>
                  <a:pt x="5502901" y="0"/>
                </a:lnTo>
                <a:lnTo>
                  <a:pt x="2751451" y="4743881"/>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1B94C8AF-6A6A-465B-A4AD-71DA74E65B65}"/>
              </a:ext>
            </a:extLst>
          </p:cNvPr>
          <p:cNvSpPr>
            <a:spLocks noGrp="1"/>
          </p:cNvSpPr>
          <p:nvPr>
            <p:ph type="pic" sz="quarter" idx="10"/>
          </p:nvPr>
        </p:nvSpPr>
        <p:spPr>
          <a:xfrm>
            <a:off x="-603872" y="2055300"/>
            <a:ext cx="3656031" cy="3177101"/>
          </a:xfrm>
          <a:custGeom>
            <a:avLst/>
            <a:gdLst>
              <a:gd name="connsiteX0" fmla="*/ 2751451 w 5484047"/>
              <a:gd name="connsiteY0" fmla="*/ 0 h 4765651"/>
              <a:gd name="connsiteX1" fmla="*/ 5484047 w 5484047"/>
              <a:gd name="connsiteY1" fmla="*/ 4754766 h 4765651"/>
              <a:gd name="connsiteX2" fmla="*/ 0 w 5484047"/>
              <a:gd name="connsiteY2" fmla="*/ 4765651 h 4765651"/>
            </a:gdLst>
            <a:ahLst/>
            <a:cxnLst>
              <a:cxn ang="0">
                <a:pos x="connsiteX0" y="connsiteY0"/>
              </a:cxn>
              <a:cxn ang="0">
                <a:pos x="connsiteX1" y="connsiteY1"/>
              </a:cxn>
              <a:cxn ang="0">
                <a:pos x="connsiteX2" y="connsiteY2"/>
              </a:cxn>
            </a:cxnLst>
            <a:rect l="l" t="t" r="r" b="b"/>
            <a:pathLst>
              <a:path w="5484047" h="4765651">
                <a:moveTo>
                  <a:pt x="2751451" y="0"/>
                </a:moveTo>
                <a:lnTo>
                  <a:pt x="5484047" y="4754766"/>
                </a:lnTo>
                <a:lnTo>
                  <a:pt x="0" y="476565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429346174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3_3-Content">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C66F7C7E-C114-4429-A35A-2EEFB832F66D}"/>
              </a:ext>
            </a:extLst>
          </p:cNvPr>
          <p:cNvSpPr>
            <a:spLocks noGrp="1"/>
          </p:cNvSpPr>
          <p:nvPr>
            <p:ph type="pic" sz="quarter" idx="15"/>
          </p:nvPr>
        </p:nvSpPr>
        <p:spPr>
          <a:xfrm>
            <a:off x="3771294" y="3476510"/>
            <a:ext cx="2784321" cy="2419582"/>
          </a:xfrm>
          <a:custGeom>
            <a:avLst/>
            <a:gdLst>
              <a:gd name="connsiteX0" fmla="*/ 4176481 w 4176481"/>
              <a:gd name="connsiteY0" fmla="*/ 0 h 3629373"/>
              <a:gd name="connsiteX1" fmla="*/ 2081061 w 4176481"/>
              <a:gd name="connsiteY1" fmla="*/ 3629373 h 3629373"/>
              <a:gd name="connsiteX2" fmla="*/ 0 w 4176481"/>
              <a:gd name="connsiteY2" fmla="*/ 8291 h 3629373"/>
            </a:gdLst>
            <a:ahLst/>
            <a:cxnLst>
              <a:cxn ang="0">
                <a:pos x="connsiteX0" y="connsiteY0"/>
              </a:cxn>
              <a:cxn ang="0">
                <a:pos x="connsiteX1" y="connsiteY1"/>
              </a:cxn>
              <a:cxn ang="0">
                <a:pos x="connsiteX2" y="connsiteY2"/>
              </a:cxn>
            </a:cxnLst>
            <a:rect l="l" t="t" r="r" b="b"/>
            <a:pathLst>
              <a:path w="4176481" h="3629373">
                <a:moveTo>
                  <a:pt x="4176481" y="0"/>
                </a:moveTo>
                <a:lnTo>
                  <a:pt x="2081061" y="3629373"/>
                </a:lnTo>
                <a:lnTo>
                  <a:pt x="0" y="8291"/>
                </a:lnTo>
                <a:close/>
              </a:path>
            </a:pathLst>
          </a:custGeom>
          <a:solidFill>
            <a:schemeClr val="bg1">
              <a:lumMod val="75000"/>
            </a:schemeClr>
          </a:solidFill>
        </p:spPr>
        <p:txBody>
          <a:bodyPr wrap="square">
            <a:noAutofit/>
          </a:bodyPr>
          <a:lstStyle/>
          <a:p>
            <a:endParaRPr lang="en-US"/>
          </a:p>
        </p:txBody>
      </p:sp>
      <p:sp>
        <p:nvSpPr>
          <p:cNvPr id="30" name="Picture Placeholder 29">
            <a:extLst>
              <a:ext uri="{FF2B5EF4-FFF2-40B4-BE49-F238E27FC236}">
                <a16:creationId xmlns:a16="http://schemas.microsoft.com/office/drawing/2014/main" id="{764A9EC4-0B2F-4B8F-A3E5-56CBC8C036C6}"/>
              </a:ext>
            </a:extLst>
          </p:cNvPr>
          <p:cNvSpPr>
            <a:spLocks noGrp="1"/>
          </p:cNvSpPr>
          <p:nvPr>
            <p:ph type="pic" sz="quarter" idx="14"/>
          </p:nvPr>
        </p:nvSpPr>
        <p:spPr>
          <a:xfrm>
            <a:off x="2282486" y="3535072"/>
            <a:ext cx="2793893" cy="2408529"/>
          </a:xfrm>
          <a:custGeom>
            <a:avLst/>
            <a:gdLst>
              <a:gd name="connsiteX0" fmla="*/ 2095419 w 4190839"/>
              <a:gd name="connsiteY0" fmla="*/ 0 h 3612793"/>
              <a:gd name="connsiteX1" fmla="*/ 4190839 w 4190839"/>
              <a:gd name="connsiteY1" fmla="*/ 3612793 h 3612793"/>
              <a:gd name="connsiteX2" fmla="*/ 0 w 4190839"/>
              <a:gd name="connsiteY2" fmla="*/ 3612793 h 3612793"/>
            </a:gdLst>
            <a:ahLst/>
            <a:cxnLst>
              <a:cxn ang="0">
                <a:pos x="connsiteX0" y="connsiteY0"/>
              </a:cxn>
              <a:cxn ang="0">
                <a:pos x="connsiteX1" y="connsiteY1"/>
              </a:cxn>
              <a:cxn ang="0">
                <a:pos x="connsiteX2" y="connsiteY2"/>
              </a:cxn>
            </a:cxnLst>
            <a:rect l="l" t="t" r="r" b="b"/>
            <a:pathLst>
              <a:path w="4190839" h="3612793">
                <a:moveTo>
                  <a:pt x="2095419" y="0"/>
                </a:moveTo>
                <a:lnTo>
                  <a:pt x="4190839" y="3612793"/>
                </a:lnTo>
                <a:lnTo>
                  <a:pt x="0" y="3612793"/>
                </a:lnTo>
                <a:close/>
              </a:path>
            </a:pathLst>
          </a:custGeom>
          <a:solidFill>
            <a:schemeClr val="bg1">
              <a:lumMod val="75000"/>
            </a:schemeClr>
          </a:solidFill>
        </p:spPr>
        <p:txBody>
          <a:bodyPr wrap="square">
            <a:noAutofit/>
          </a:bodyPr>
          <a:lstStyle/>
          <a:p>
            <a:endParaRPr lang="en-US"/>
          </a:p>
        </p:txBody>
      </p:sp>
      <p:sp>
        <p:nvSpPr>
          <p:cNvPr id="27" name="Picture Placeholder 26">
            <a:extLst>
              <a:ext uri="{FF2B5EF4-FFF2-40B4-BE49-F238E27FC236}">
                <a16:creationId xmlns:a16="http://schemas.microsoft.com/office/drawing/2014/main" id="{001D7C66-F6CA-466E-A237-7671E7C5FFAE}"/>
              </a:ext>
            </a:extLst>
          </p:cNvPr>
          <p:cNvSpPr>
            <a:spLocks noGrp="1"/>
          </p:cNvSpPr>
          <p:nvPr>
            <p:ph type="pic" sz="quarter" idx="13"/>
          </p:nvPr>
        </p:nvSpPr>
        <p:spPr>
          <a:xfrm>
            <a:off x="803251" y="3476509"/>
            <a:ext cx="2784320" cy="2419582"/>
          </a:xfrm>
          <a:custGeom>
            <a:avLst/>
            <a:gdLst>
              <a:gd name="connsiteX0" fmla="*/ 0 w 4176480"/>
              <a:gd name="connsiteY0" fmla="*/ 0 h 3629373"/>
              <a:gd name="connsiteX1" fmla="*/ 4176480 w 4176480"/>
              <a:gd name="connsiteY1" fmla="*/ 8290 h 3629373"/>
              <a:gd name="connsiteX2" fmla="*/ 2095419 w 4176480"/>
              <a:gd name="connsiteY2" fmla="*/ 3629373 h 3629373"/>
            </a:gdLst>
            <a:ahLst/>
            <a:cxnLst>
              <a:cxn ang="0">
                <a:pos x="connsiteX0" y="connsiteY0"/>
              </a:cxn>
              <a:cxn ang="0">
                <a:pos x="connsiteX1" y="connsiteY1"/>
              </a:cxn>
              <a:cxn ang="0">
                <a:pos x="connsiteX2" y="connsiteY2"/>
              </a:cxn>
            </a:cxnLst>
            <a:rect l="l" t="t" r="r" b="b"/>
            <a:pathLst>
              <a:path w="4176480" h="3629373">
                <a:moveTo>
                  <a:pt x="0" y="0"/>
                </a:moveTo>
                <a:lnTo>
                  <a:pt x="4176480" y="8290"/>
                </a:lnTo>
                <a:lnTo>
                  <a:pt x="2095419" y="3629373"/>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BF0D70EC-687A-4F50-A01E-49262825587B}"/>
              </a:ext>
            </a:extLst>
          </p:cNvPr>
          <p:cNvSpPr>
            <a:spLocks noGrp="1"/>
          </p:cNvSpPr>
          <p:nvPr>
            <p:ph type="pic" sz="quarter" idx="12"/>
          </p:nvPr>
        </p:nvSpPr>
        <p:spPr>
          <a:xfrm>
            <a:off x="3771293" y="961911"/>
            <a:ext cx="2784320" cy="2419582"/>
          </a:xfrm>
          <a:custGeom>
            <a:avLst/>
            <a:gdLst>
              <a:gd name="connsiteX0" fmla="*/ 2081060 w 4176480"/>
              <a:gd name="connsiteY0" fmla="*/ 0 h 3629373"/>
              <a:gd name="connsiteX1" fmla="*/ 4176480 w 4176480"/>
              <a:gd name="connsiteY1" fmla="*/ 3629373 h 3629373"/>
              <a:gd name="connsiteX2" fmla="*/ 0 w 4176480"/>
              <a:gd name="connsiteY2" fmla="*/ 3621083 h 3629373"/>
            </a:gdLst>
            <a:ahLst/>
            <a:cxnLst>
              <a:cxn ang="0">
                <a:pos x="connsiteX0" y="connsiteY0"/>
              </a:cxn>
              <a:cxn ang="0">
                <a:pos x="connsiteX1" y="connsiteY1"/>
              </a:cxn>
              <a:cxn ang="0">
                <a:pos x="connsiteX2" y="connsiteY2"/>
              </a:cxn>
            </a:cxnLst>
            <a:rect l="l" t="t" r="r" b="b"/>
            <a:pathLst>
              <a:path w="4176480" h="3629373">
                <a:moveTo>
                  <a:pt x="2081060" y="0"/>
                </a:moveTo>
                <a:lnTo>
                  <a:pt x="4176480" y="3629373"/>
                </a:lnTo>
                <a:lnTo>
                  <a:pt x="0" y="3621083"/>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CCAEEB88-CE06-4BFE-8AF4-D0EF65B03010}"/>
              </a:ext>
            </a:extLst>
          </p:cNvPr>
          <p:cNvSpPr>
            <a:spLocks noGrp="1"/>
          </p:cNvSpPr>
          <p:nvPr>
            <p:ph type="pic" sz="quarter" idx="11"/>
          </p:nvPr>
        </p:nvSpPr>
        <p:spPr>
          <a:xfrm>
            <a:off x="2282486" y="914401"/>
            <a:ext cx="2793893" cy="2408529"/>
          </a:xfrm>
          <a:custGeom>
            <a:avLst/>
            <a:gdLst>
              <a:gd name="connsiteX0" fmla="*/ 0 w 4190839"/>
              <a:gd name="connsiteY0" fmla="*/ 0 h 3612793"/>
              <a:gd name="connsiteX1" fmla="*/ 4190839 w 4190839"/>
              <a:gd name="connsiteY1" fmla="*/ 0 h 3612793"/>
              <a:gd name="connsiteX2" fmla="*/ 2095420 w 4190839"/>
              <a:gd name="connsiteY2" fmla="*/ 3612793 h 3612793"/>
            </a:gdLst>
            <a:ahLst/>
            <a:cxnLst>
              <a:cxn ang="0">
                <a:pos x="connsiteX0" y="connsiteY0"/>
              </a:cxn>
              <a:cxn ang="0">
                <a:pos x="connsiteX1" y="connsiteY1"/>
              </a:cxn>
              <a:cxn ang="0">
                <a:pos x="connsiteX2" y="connsiteY2"/>
              </a:cxn>
            </a:cxnLst>
            <a:rect l="l" t="t" r="r" b="b"/>
            <a:pathLst>
              <a:path w="4190839" h="3612793">
                <a:moveTo>
                  <a:pt x="0" y="0"/>
                </a:moveTo>
                <a:lnTo>
                  <a:pt x="4190839" y="0"/>
                </a:lnTo>
                <a:lnTo>
                  <a:pt x="2095420" y="3612793"/>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A841E78A-0F64-495E-930E-3D393EF322AE}"/>
              </a:ext>
            </a:extLst>
          </p:cNvPr>
          <p:cNvSpPr>
            <a:spLocks noGrp="1"/>
          </p:cNvSpPr>
          <p:nvPr>
            <p:ph type="pic" sz="quarter" idx="10"/>
          </p:nvPr>
        </p:nvSpPr>
        <p:spPr>
          <a:xfrm>
            <a:off x="803251" y="961910"/>
            <a:ext cx="2784320" cy="2419582"/>
          </a:xfrm>
          <a:custGeom>
            <a:avLst/>
            <a:gdLst>
              <a:gd name="connsiteX0" fmla="*/ 2095419 w 4176480"/>
              <a:gd name="connsiteY0" fmla="*/ 0 h 3629373"/>
              <a:gd name="connsiteX1" fmla="*/ 4176480 w 4176480"/>
              <a:gd name="connsiteY1" fmla="*/ 3621083 h 3629373"/>
              <a:gd name="connsiteX2" fmla="*/ 0 w 4176480"/>
              <a:gd name="connsiteY2" fmla="*/ 3629373 h 3629373"/>
            </a:gdLst>
            <a:ahLst/>
            <a:cxnLst>
              <a:cxn ang="0">
                <a:pos x="connsiteX0" y="connsiteY0"/>
              </a:cxn>
              <a:cxn ang="0">
                <a:pos x="connsiteX1" y="connsiteY1"/>
              </a:cxn>
              <a:cxn ang="0">
                <a:pos x="connsiteX2" y="connsiteY2"/>
              </a:cxn>
            </a:cxnLst>
            <a:rect l="l" t="t" r="r" b="b"/>
            <a:pathLst>
              <a:path w="4176480" h="3629373">
                <a:moveTo>
                  <a:pt x="2095419" y="0"/>
                </a:moveTo>
                <a:lnTo>
                  <a:pt x="4176480" y="3621083"/>
                </a:lnTo>
                <a:lnTo>
                  <a:pt x="0" y="3629373"/>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986854551"/>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4_3-Content">
    <p:spTree>
      <p:nvGrpSpPr>
        <p:cNvPr id="1" name=""/>
        <p:cNvGrpSpPr/>
        <p:nvPr/>
      </p:nvGrpSpPr>
      <p:grpSpPr>
        <a:xfrm>
          <a:off x="0" y="0"/>
          <a:ext cx="0" cy="0"/>
          <a:chOff x="0" y="0"/>
          <a:chExt cx="0" cy="0"/>
        </a:xfrm>
      </p:grpSpPr>
      <p:sp>
        <p:nvSpPr>
          <p:cNvPr id="52" name="Picture Placeholder 51">
            <a:extLst>
              <a:ext uri="{FF2B5EF4-FFF2-40B4-BE49-F238E27FC236}">
                <a16:creationId xmlns:a16="http://schemas.microsoft.com/office/drawing/2014/main" id="{9C344A8F-19E3-4DB9-8E42-97D463D3A383}"/>
              </a:ext>
            </a:extLst>
          </p:cNvPr>
          <p:cNvSpPr>
            <a:spLocks noGrp="1"/>
          </p:cNvSpPr>
          <p:nvPr>
            <p:ph type="pic" sz="quarter" idx="21"/>
          </p:nvPr>
        </p:nvSpPr>
        <p:spPr>
          <a:xfrm>
            <a:off x="1504830" y="2037745"/>
            <a:ext cx="1744565" cy="1503935"/>
          </a:xfrm>
          <a:custGeom>
            <a:avLst/>
            <a:gdLst>
              <a:gd name="connsiteX0" fmla="*/ 0 w 2616847"/>
              <a:gd name="connsiteY0" fmla="*/ 0 h 2255903"/>
              <a:gd name="connsiteX1" fmla="*/ 2616847 w 2616847"/>
              <a:gd name="connsiteY1" fmla="*/ 0 h 2255903"/>
              <a:gd name="connsiteX2" fmla="*/ 1308424 w 2616847"/>
              <a:gd name="connsiteY2" fmla="*/ 2255903 h 2255903"/>
            </a:gdLst>
            <a:ahLst/>
            <a:cxnLst>
              <a:cxn ang="0">
                <a:pos x="connsiteX0" y="connsiteY0"/>
              </a:cxn>
              <a:cxn ang="0">
                <a:pos x="connsiteX1" y="connsiteY1"/>
              </a:cxn>
              <a:cxn ang="0">
                <a:pos x="connsiteX2" y="connsiteY2"/>
              </a:cxn>
            </a:cxnLst>
            <a:rect l="l" t="t" r="r" b="b"/>
            <a:pathLst>
              <a:path w="2616847" h="2255903">
                <a:moveTo>
                  <a:pt x="0" y="0"/>
                </a:moveTo>
                <a:lnTo>
                  <a:pt x="2616847" y="0"/>
                </a:lnTo>
                <a:lnTo>
                  <a:pt x="1308424" y="2255903"/>
                </a:lnTo>
                <a:close/>
              </a:path>
            </a:pathLst>
          </a:custGeom>
          <a:solidFill>
            <a:schemeClr val="bg1">
              <a:lumMod val="75000"/>
            </a:schemeClr>
          </a:solidFill>
        </p:spPr>
        <p:txBody>
          <a:bodyPr wrap="square">
            <a:noAutofit/>
          </a:bodyPr>
          <a:lstStyle/>
          <a:p>
            <a:endParaRPr lang="en-US"/>
          </a:p>
        </p:txBody>
      </p:sp>
      <p:sp>
        <p:nvSpPr>
          <p:cNvPr id="40" name="Picture Placeholder 39">
            <a:extLst>
              <a:ext uri="{FF2B5EF4-FFF2-40B4-BE49-F238E27FC236}">
                <a16:creationId xmlns:a16="http://schemas.microsoft.com/office/drawing/2014/main" id="{5F371FDC-B215-47C1-9AEB-48410B9D6492}"/>
              </a:ext>
            </a:extLst>
          </p:cNvPr>
          <p:cNvSpPr>
            <a:spLocks noGrp="1"/>
          </p:cNvSpPr>
          <p:nvPr>
            <p:ph type="pic" sz="quarter" idx="10"/>
          </p:nvPr>
        </p:nvSpPr>
        <p:spPr>
          <a:xfrm>
            <a:off x="580104" y="2067410"/>
            <a:ext cx="1738588" cy="1510837"/>
          </a:xfrm>
          <a:custGeom>
            <a:avLst/>
            <a:gdLst>
              <a:gd name="connsiteX0" fmla="*/ 1308424 w 2607882"/>
              <a:gd name="connsiteY0" fmla="*/ 0 h 2266256"/>
              <a:gd name="connsiteX1" fmla="*/ 2607882 w 2607882"/>
              <a:gd name="connsiteY1" fmla="*/ 2261080 h 2266256"/>
              <a:gd name="connsiteX2" fmla="*/ 0 w 2607882"/>
              <a:gd name="connsiteY2" fmla="*/ 2266256 h 2266256"/>
            </a:gdLst>
            <a:ahLst/>
            <a:cxnLst>
              <a:cxn ang="0">
                <a:pos x="connsiteX0" y="connsiteY0"/>
              </a:cxn>
              <a:cxn ang="0">
                <a:pos x="connsiteX1" y="connsiteY1"/>
              </a:cxn>
              <a:cxn ang="0">
                <a:pos x="connsiteX2" y="connsiteY2"/>
              </a:cxn>
            </a:cxnLst>
            <a:rect l="l" t="t" r="r" b="b"/>
            <a:pathLst>
              <a:path w="2607882" h="2266256">
                <a:moveTo>
                  <a:pt x="1308424" y="0"/>
                </a:moveTo>
                <a:lnTo>
                  <a:pt x="2607882" y="2261080"/>
                </a:lnTo>
                <a:lnTo>
                  <a:pt x="0" y="2266256"/>
                </a:lnTo>
                <a:close/>
              </a:path>
            </a:pathLst>
          </a:custGeom>
          <a:solidFill>
            <a:schemeClr val="bg1">
              <a:lumMod val="75000"/>
            </a:schemeClr>
          </a:solidFill>
        </p:spPr>
        <p:txBody>
          <a:bodyPr wrap="square">
            <a:noAutofit/>
          </a:bodyPr>
          <a:lstStyle/>
          <a:p>
            <a:endParaRPr lang="en-US"/>
          </a:p>
        </p:txBody>
      </p:sp>
      <p:sp>
        <p:nvSpPr>
          <p:cNvPr id="41" name="Picture Placeholder 40">
            <a:extLst>
              <a:ext uri="{FF2B5EF4-FFF2-40B4-BE49-F238E27FC236}">
                <a16:creationId xmlns:a16="http://schemas.microsoft.com/office/drawing/2014/main" id="{FA9CABDF-CE8D-4EEC-BCC4-7871CB5FEE7E}"/>
              </a:ext>
            </a:extLst>
          </p:cNvPr>
          <p:cNvSpPr>
            <a:spLocks noGrp="1"/>
          </p:cNvSpPr>
          <p:nvPr>
            <p:ph type="pic" sz="quarter" idx="11"/>
          </p:nvPr>
        </p:nvSpPr>
        <p:spPr>
          <a:xfrm>
            <a:off x="2435533" y="2067410"/>
            <a:ext cx="1738588" cy="1510837"/>
          </a:xfrm>
          <a:custGeom>
            <a:avLst/>
            <a:gdLst>
              <a:gd name="connsiteX0" fmla="*/ 1308424 w 2607882"/>
              <a:gd name="connsiteY0" fmla="*/ 0 h 2266256"/>
              <a:gd name="connsiteX1" fmla="*/ 2607882 w 2607882"/>
              <a:gd name="connsiteY1" fmla="*/ 2261080 h 2266256"/>
              <a:gd name="connsiteX2" fmla="*/ 0 w 2607882"/>
              <a:gd name="connsiteY2" fmla="*/ 2266256 h 2266256"/>
            </a:gdLst>
            <a:ahLst/>
            <a:cxnLst>
              <a:cxn ang="0">
                <a:pos x="connsiteX0" y="connsiteY0"/>
              </a:cxn>
              <a:cxn ang="0">
                <a:pos x="connsiteX1" y="connsiteY1"/>
              </a:cxn>
              <a:cxn ang="0">
                <a:pos x="connsiteX2" y="connsiteY2"/>
              </a:cxn>
            </a:cxnLst>
            <a:rect l="l" t="t" r="r" b="b"/>
            <a:pathLst>
              <a:path w="2607882" h="2266256">
                <a:moveTo>
                  <a:pt x="1308424" y="0"/>
                </a:moveTo>
                <a:lnTo>
                  <a:pt x="2607882" y="2261080"/>
                </a:lnTo>
                <a:lnTo>
                  <a:pt x="0" y="2266256"/>
                </a:lnTo>
                <a:close/>
              </a:path>
            </a:pathLst>
          </a:custGeom>
          <a:solidFill>
            <a:schemeClr val="bg1">
              <a:lumMod val="75000"/>
            </a:schemeClr>
          </a:solidFill>
        </p:spPr>
        <p:txBody>
          <a:bodyPr wrap="square">
            <a:noAutofit/>
          </a:bodyPr>
          <a:lstStyle/>
          <a:p>
            <a:endParaRPr lang="en-US"/>
          </a:p>
        </p:txBody>
      </p:sp>
      <p:sp>
        <p:nvSpPr>
          <p:cNvPr id="42" name="Picture Placeholder 41">
            <a:extLst>
              <a:ext uri="{FF2B5EF4-FFF2-40B4-BE49-F238E27FC236}">
                <a16:creationId xmlns:a16="http://schemas.microsoft.com/office/drawing/2014/main" id="{2C8C3871-ADF1-4236-BED1-F88CC6BB63C1}"/>
              </a:ext>
            </a:extLst>
          </p:cNvPr>
          <p:cNvSpPr>
            <a:spLocks noGrp="1"/>
          </p:cNvSpPr>
          <p:nvPr>
            <p:ph type="pic" sz="quarter" idx="12"/>
          </p:nvPr>
        </p:nvSpPr>
        <p:spPr>
          <a:xfrm>
            <a:off x="4290960" y="2067410"/>
            <a:ext cx="1738588" cy="1510837"/>
          </a:xfrm>
          <a:custGeom>
            <a:avLst/>
            <a:gdLst>
              <a:gd name="connsiteX0" fmla="*/ 1308424 w 2607882"/>
              <a:gd name="connsiteY0" fmla="*/ 0 h 2266256"/>
              <a:gd name="connsiteX1" fmla="*/ 2607882 w 2607882"/>
              <a:gd name="connsiteY1" fmla="*/ 2261080 h 2266256"/>
              <a:gd name="connsiteX2" fmla="*/ 0 w 2607882"/>
              <a:gd name="connsiteY2" fmla="*/ 2266256 h 2266256"/>
            </a:gdLst>
            <a:ahLst/>
            <a:cxnLst>
              <a:cxn ang="0">
                <a:pos x="connsiteX0" y="connsiteY0"/>
              </a:cxn>
              <a:cxn ang="0">
                <a:pos x="connsiteX1" y="connsiteY1"/>
              </a:cxn>
              <a:cxn ang="0">
                <a:pos x="connsiteX2" y="connsiteY2"/>
              </a:cxn>
            </a:cxnLst>
            <a:rect l="l" t="t" r="r" b="b"/>
            <a:pathLst>
              <a:path w="2607882" h="2266256">
                <a:moveTo>
                  <a:pt x="1308424" y="0"/>
                </a:moveTo>
                <a:lnTo>
                  <a:pt x="2607882" y="2261080"/>
                </a:lnTo>
                <a:lnTo>
                  <a:pt x="0" y="2266256"/>
                </a:lnTo>
                <a:close/>
              </a:path>
            </a:pathLst>
          </a:custGeom>
          <a:solidFill>
            <a:schemeClr val="bg1">
              <a:lumMod val="75000"/>
            </a:schemeClr>
          </a:solidFill>
        </p:spPr>
        <p:txBody>
          <a:bodyPr wrap="square">
            <a:noAutofit/>
          </a:bodyPr>
          <a:lstStyle/>
          <a:p>
            <a:endParaRPr lang="en-US"/>
          </a:p>
        </p:txBody>
      </p:sp>
      <p:sp>
        <p:nvSpPr>
          <p:cNvPr id="43" name="Picture Placeholder 42">
            <a:extLst>
              <a:ext uri="{FF2B5EF4-FFF2-40B4-BE49-F238E27FC236}">
                <a16:creationId xmlns:a16="http://schemas.microsoft.com/office/drawing/2014/main" id="{845F161C-4163-47FA-8372-F7407EE061AD}"/>
              </a:ext>
            </a:extLst>
          </p:cNvPr>
          <p:cNvSpPr>
            <a:spLocks noGrp="1"/>
          </p:cNvSpPr>
          <p:nvPr>
            <p:ph type="pic" sz="quarter" idx="13"/>
          </p:nvPr>
        </p:nvSpPr>
        <p:spPr>
          <a:xfrm>
            <a:off x="6146389" y="2067410"/>
            <a:ext cx="1738588" cy="1510837"/>
          </a:xfrm>
          <a:custGeom>
            <a:avLst/>
            <a:gdLst>
              <a:gd name="connsiteX0" fmla="*/ 1308424 w 2607882"/>
              <a:gd name="connsiteY0" fmla="*/ 0 h 2266256"/>
              <a:gd name="connsiteX1" fmla="*/ 2607882 w 2607882"/>
              <a:gd name="connsiteY1" fmla="*/ 2261080 h 2266256"/>
              <a:gd name="connsiteX2" fmla="*/ 0 w 2607882"/>
              <a:gd name="connsiteY2" fmla="*/ 2266256 h 2266256"/>
            </a:gdLst>
            <a:ahLst/>
            <a:cxnLst>
              <a:cxn ang="0">
                <a:pos x="connsiteX0" y="connsiteY0"/>
              </a:cxn>
              <a:cxn ang="0">
                <a:pos x="connsiteX1" y="connsiteY1"/>
              </a:cxn>
              <a:cxn ang="0">
                <a:pos x="connsiteX2" y="connsiteY2"/>
              </a:cxn>
            </a:cxnLst>
            <a:rect l="l" t="t" r="r" b="b"/>
            <a:pathLst>
              <a:path w="2607882" h="2266256">
                <a:moveTo>
                  <a:pt x="1308424" y="0"/>
                </a:moveTo>
                <a:lnTo>
                  <a:pt x="2607882" y="2261080"/>
                </a:lnTo>
                <a:lnTo>
                  <a:pt x="0" y="2266256"/>
                </a:lnTo>
                <a:close/>
              </a:path>
            </a:pathLst>
          </a:custGeom>
          <a:solidFill>
            <a:schemeClr val="bg1">
              <a:lumMod val="75000"/>
            </a:schemeClr>
          </a:solidFill>
        </p:spPr>
        <p:txBody>
          <a:bodyPr wrap="square">
            <a:noAutofit/>
          </a:bodyPr>
          <a:lstStyle/>
          <a:p>
            <a:endParaRPr lang="en-US"/>
          </a:p>
        </p:txBody>
      </p:sp>
      <p:sp>
        <p:nvSpPr>
          <p:cNvPr id="44" name="Picture Placeholder 43">
            <a:extLst>
              <a:ext uri="{FF2B5EF4-FFF2-40B4-BE49-F238E27FC236}">
                <a16:creationId xmlns:a16="http://schemas.microsoft.com/office/drawing/2014/main" id="{F8595C24-88C8-41F3-B89D-32AF5F08019D}"/>
              </a:ext>
            </a:extLst>
          </p:cNvPr>
          <p:cNvSpPr>
            <a:spLocks noGrp="1"/>
          </p:cNvSpPr>
          <p:nvPr>
            <p:ph type="pic" sz="quarter" idx="14"/>
          </p:nvPr>
        </p:nvSpPr>
        <p:spPr>
          <a:xfrm>
            <a:off x="8001816" y="2067410"/>
            <a:ext cx="1738588" cy="1510837"/>
          </a:xfrm>
          <a:custGeom>
            <a:avLst/>
            <a:gdLst>
              <a:gd name="connsiteX0" fmla="*/ 1308424 w 2607882"/>
              <a:gd name="connsiteY0" fmla="*/ 0 h 2266256"/>
              <a:gd name="connsiteX1" fmla="*/ 2607882 w 2607882"/>
              <a:gd name="connsiteY1" fmla="*/ 2261080 h 2266256"/>
              <a:gd name="connsiteX2" fmla="*/ 0 w 2607882"/>
              <a:gd name="connsiteY2" fmla="*/ 2266256 h 2266256"/>
            </a:gdLst>
            <a:ahLst/>
            <a:cxnLst>
              <a:cxn ang="0">
                <a:pos x="connsiteX0" y="connsiteY0"/>
              </a:cxn>
              <a:cxn ang="0">
                <a:pos x="connsiteX1" y="connsiteY1"/>
              </a:cxn>
              <a:cxn ang="0">
                <a:pos x="connsiteX2" y="connsiteY2"/>
              </a:cxn>
            </a:cxnLst>
            <a:rect l="l" t="t" r="r" b="b"/>
            <a:pathLst>
              <a:path w="2607882" h="2266256">
                <a:moveTo>
                  <a:pt x="1308424" y="0"/>
                </a:moveTo>
                <a:lnTo>
                  <a:pt x="2607882" y="2261080"/>
                </a:lnTo>
                <a:lnTo>
                  <a:pt x="0" y="2266256"/>
                </a:lnTo>
                <a:close/>
              </a:path>
            </a:pathLst>
          </a:custGeom>
          <a:solidFill>
            <a:schemeClr val="bg1">
              <a:lumMod val="75000"/>
            </a:schemeClr>
          </a:solidFill>
        </p:spPr>
        <p:txBody>
          <a:bodyPr wrap="square">
            <a:noAutofit/>
          </a:bodyPr>
          <a:lstStyle/>
          <a:p>
            <a:endParaRPr lang="en-US"/>
          </a:p>
        </p:txBody>
      </p:sp>
      <p:sp>
        <p:nvSpPr>
          <p:cNvPr id="45" name="Picture Placeholder 44">
            <a:extLst>
              <a:ext uri="{FF2B5EF4-FFF2-40B4-BE49-F238E27FC236}">
                <a16:creationId xmlns:a16="http://schemas.microsoft.com/office/drawing/2014/main" id="{01CD2BFC-87F2-46AC-A968-2CACD0481433}"/>
              </a:ext>
            </a:extLst>
          </p:cNvPr>
          <p:cNvSpPr>
            <a:spLocks noGrp="1"/>
          </p:cNvSpPr>
          <p:nvPr>
            <p:ph type="pic" sz="quarter" idx="15"/>
          </p:nvPr>
        </p:nvSpPr>
        <p:spPr>
          <a:xfrm>
            <a:off x="9857241" y="2067410"/>
            <a:ext cx="1738588" cy="1510837"/>
          </a:xfrm>
          <a:custGeom>
            <a:avLst/>
            <a:gdLst>
              <a:gd name="connsiteX0" fmla="*/ 1308424 w 2607882"/>
              <a:gd name="connsiteY0" fmla="*/ 0 h 2266256"/>
              <a:gd name="connsiteX1" fmla="*/ 2607882 w 2607882"/>
              <a:gd name="connsiteY1" fmla="*/ 2261080 h 2266256"/>
              <a:gd name="connsiteX2" fmla="*/ 0 w 2607882"/>
              <a:gd name="connsiteY2" fmla="*/ 2266256 h 2266256"/>
            </a:gdLst>
            <a:ahLst/>
            <a:cxnLst>
              <a:cxn ang="0">
                <a:pos x="connsiteX0" y="connsiteY0"/>
              </a:cxn>
              <a:cxn ang="0">
                <a:pos x="connsiteX1" y="connsiteY1"/>
              </a:cxn>
              <a:cxn ang="0">
                <a:pos x="connsiteX2" y="connsiteY2"/>
              </a:cxn>
            </a:cxnLst>
            <a:rect l="l" t="t" r="r" b="b"/>
            <a:pathLst>
              <a:path w="2607882" h="2266256">
                <a:moveTo>
                  <a:pt x="1308424" y="0"/>
                </a:moveTo>
                <a:lnTo>
                  <a:pt x="2607882" y="2261080"/>
                </a:lnTo>
                <a:lnTo>
                  <a:pt x="0" y="2266256"/>
                </a:lnTo>
                <a:close/>
              </a:path>
            </a:pathLst>
          </a:custGeom>
          <a:solidFill>
            <a:schemeClr val="bg1">
              <a:lumMod val="75000"/>
            </a:schemeClr>
          </a:solidFill>
        </p:spPr>
        <p:txBody>
          <a:bodyPr wrap="square">
            <a:noAutofit/>
          </a:bodyPr>
          <a:lstStyle/>
          <a:p>
            <a:endParaRPr lang="en-US"/>
          </a:p>
        </p:txBody>
      </p:sp>
      <p:sp>
        <p:nvSpPr>
          <p:cNvPr id="46" name="Picture Placeholder 45">
            <a:extLst>
              <a:ext uri="{FF2B5EF4-FFF2-40B4-BE49-F238E27FC236}">
                <a16:creationId xmlns:a16="http://schemas.microsoft.com/office/drawing/2014/main" id="{18964CC7-555B-41D2-8C49-A3820342EEA5}"/>
              </a:ext>
            </a:extLst>
          </p:cNvPr>
          <p:cNvSpPr>
            <a:spLocks noGrp="1"/>
          </p:cNvSpPr>
          <p:nvPr>
            <p:ph type="pic" sz="quarter" idx="16"/>
          </p:nvPr>
        </p:nvSpPr>
        <p:spPr>
          <a:xfrm>
            <a:off x="1520898" y="3671922"/>
            <a:ext cx="1738588" cy="1510837"/>
          </a:xfrm>
          <a:custGeom>
            <a:avLst/>
            <a:gdLst>
              <a:gd name="connsiteX0" fmla="*/ 1308424 w 2607882"/>
              <a:gd name="connsiteY0" fmla="*/ 0 h 2266256"/>
              <a:gd name="connsiteX1" fmla="*/ 2607882 w 2607882"/>
              <a:gd name="connsiteY1" fmla="*/ 2261080 h 2266256"/>
              <a:gd name="connsiteX2" fmla="*/ 0 w 2607882"/>
              <a:gd name="connsiteY2" fmla="*/ 2266256 h 2266256"/>
            </a:gdLst>
            <a:ahLst/>
            <a:cxnLst>
              <a:cxn ang="0">
                <a:pos x="connsiteX0" y="connsiteY0"/>
              </a:cxn>
              <a:cxn ang="0">
                <a:pos x="connsiteX1" y="connsiteY1"/>
              </a:cxn>
              <a:cxn ang="0">
                <a:pos x="connsiteX2" y="connsiteY2"/>
              </a:cxn>
            </a:cxnLst>
            <a:rect l="l" t="t" r="r" b="b"/>
            <a:pathLst>
              <a:path w="2607882" h="2266256">
                <a:moveTo>
                  <a:pt x="1308424" y="0"/>
                </a:moveTo>
                <a:lnTo>
                  <a:pt x="2607882" y="2261080"/>
                </a:lnTo>
                <a:lnTo>
                  <a:pt x="0" y="2266256"/>
                </a:lnTo>
                <a:close/>
              </a:path>
            </a:pathLst>
          </a:custGeom>
          <a:solidFill>
            <a:schemeClr val="bg1">
              <a:lumMod val="75000"/>
            </a:schemeClr>
          </a:solidFill>
        </p:spPr>
        <p:txBody>
          <a:bodyPr wrap="square">
            <a:noAutofit/>
          </a:bodyPr>
          <a:lstStyle/>
          <a:p>
            <a:endParaRPr lang="en-US"/>
          </a:p>
        </p:txBody>
      </p:sp>
      <p:sp>
        <p:nvSpPr>
          <p:cNvPr id="47" name="Picture Placeholder 46">
            <a:extLst>
              <a:ext uri="{FF2B5EF4-FFF2-40B4-BE49-F238E27FC236}">
                <a16:creationId xmlns:a16="http://schemas.microsoft.com/office/drawing/2014/main" id="{AF41B58B-15B6-4C24-A648-F44000593050}"/>
              </a:ext>
            </a:extLst>
          </p:cNvPr>
          <p:cNvSpPr>
            <a:spLocks noGrp="1"/>
          </p:cNvSpPr>
          <p:nvPr>
            <p:ph type="pic" sz="quarter" idx="17"/>
          </p:nvPr>
        </p:nvSpPr>
        <p:spPr>
          <a:xfrm>
            <a:off x="3376326" y="3671922"/>
            <a:ext cx="1738588" cy="1510837"/>
          </a:xfrm>
          <a:custGeom>
            <a:avLst/>
            <a:gdLst>
              <a:gd name="connsiteX0" fmla="*/ 1308424 w 2607882"/>
              <a:gd name="connsiteY0" fmla="*/ 0 h 2266256"/>
              <a:gd name="connsiteX1" fmla="*/ 2607882 w 2607882"/>
              <a:gd name="connsiteY1" fmla="*/ 2261080 h 2266256"/>
              <a:gd name="connsiteX2" fmla="*/ 0 w 2607882"/>
              <a:gd name="connsiteY2" fmla="*/ 2266256 h 2266256"/>
            </a:gdLst>
            <a:ahLst/>
            <a:cxnLst>
              <a:cxn ang="0">
                <a:pos x="connsiteX0" y="connsiteY0"/>
              </a:cxn>
              <a:cxn ang="0">
                <a:pos x="connsiteX1" y="connsiteY1"/>
              </a:cxn>
              <a:cxn ang="0">
                <a:pos x="connsiteX2" y="connsiteY2"/>
              </a:cxn>
            </a:cxnLst>
            <a:rect l="l" t="t" r="r" b="b"/>
            <a:pathLst>
              <a:path w="2607882" h="2266256">
                <a:moveTo>
                  <a:pt x="1308424" y="0"/>
                </a:moveTo>
                <a:lnTo>
                  <a:pt x="2607882" y="2261080"/>
                </a:lnTo>
                <a:lnTo>
                  <a:pt x="0" y="2266256"/>
                </a:lnTo>
                <a:close/>
              </a:path>
            </a:pathLst>
          </a:custGeom>
          <a:solidFill>
            <a:schemeClr val="bg1">
              <a:lumMod val="75000"/>
            </a:schemeClr>
          </a:solidFill>
        </p:spPr>
        <p:txBody>
          <a:bodyPr wrap="square">
            <a:noAutofit/>
          </a:bodyPr>
          <a:lstStyle/>
          <a:p>
            <a:endParaRPr lang="en-US"/>
          </a:p>
        </p:txBody>
      </p:sp>
      <p:sp>
        <p:nvSpPr>
          <p:cNvPr id="48" name="Picture Placeholder 47">
            <a:extLst>
              <a:ext uri="{FF2B5EF4-FFF2-40B4-BE49-F238E27FC236}">
                <a16:creationId xmlns:a16="http://schemas.microsoft.com/office/drawing/2014/main" id="{343BDEB0-50E7-48F9-BB23-F4DEEE3F2C1E}"/>
              </a:ext>
            </a:extLst>
          </p:cNvPr>
          <p:cNvSpPr>
            <a:spLocks noGrp="1"/>
          </p:cNvSpPr>
          <p:nvPr>
            <p:ph type="pic" sz="quarter" idx="18"/>
          </p:nvPr>
        </p:nvSpPr>
        <p:spPr>
          <a:xfrm>
            <a:off x="5231754" y="3671922"/>
            <a:ext cx="1738588" cy="1510837"/>
          </a:xfrm>
          <a:custGeom>
            <a:avLst/>
            <a:gdLst>
              <a:gd name="connsiteX0" fmla="*/ 1308424 w 2607882"/>
              <a:gd name="connsiteY0" fmla="*/ 0 h 2266256"/>
              <a:gd name="connsiteX1" fmla="*/ 2607882 w 2607882"/>
              <a:gd name="connsiteY1" fmla="*/ 2261080 h 2266256"/>
              <a:gd name="connsiteX2" fmla="*/ 0 w 2607882"/>
              <a:gd name="connsiteY2" fmla="*/ 2266256 h 2266256"/>
            </a:gdLst>
            <a:ahLst/>
            <a:cxnLst>
              <a:cxn ang="0">
                <a:pos x="connsiteX0" y="connsiteY0"/>
              </a:cxn>
              <a:cxn ang="0">
                <a:pos x="connsiteX1" y="connsiteY1"/>
              </a:cxn>
              <a:cxn ang="0">
                <a:pos x="connsiteX2" y="connsiteY2"/>
              </a:cxn>
            </a:cxnLst>
            <a:rect l="l" t="t" r="r" b="b"/>
            <a:pathLst>
              <a:path w="2607882" h="2266256">
                <a:moveTo>
                  <a:pt x="1308424" y="0"/>
                </a:moveTo>
                <a:lnTo>
                  <a:pt x="2607882" y="2261080"/>
                </a:lnTo>
                <a:lnTo>
                  <a:pt x="0" y="2266256"/>
                </a:lnTo>
                <a:close/>
              </a:path>
            </a:pathLst>
          </a:custGeom>
          <a:solidFill>
            <a:schemeClr val="bg1">
              <a:lumMod val="75000"/>
            </a:schemeClr>
          </a:solidFill>
        </p:spPr>
        <p:txBody>
          <a:bodyPr wrap="square">
            <a:noAutofit/>
          </a:bodyPr>
          <a:lstStyle/>
          <a:p>
            <a:endParaRPr lang="en-US"/>
          </a:p>
        </p:txBody>
      </p:sp>
      <p:sp>
        <p:nvSpPr>
          <p:cNvPr id="49" name="Picture Placeholder 48">
            <a:extLst>
              <a:ext uri="{FF2B5EF4-FFF2-40B4-BE49-F238E27FC236}">
                <a16:creationId xmlns:a16="http://schemas.microsoft.com/office/drawing/2014/main" id="{23FB5E5E-BE71-493A-9D3B-A6AC2C66BD27}"/>
              </a:ext>
            </a:extLst>
          </p:cNvPr>
          <p:cNvSpPr>
            <a:spLocks noGrp="1"/>
          </p:cNvSpPr>
          <p:nvPr>
            <p:ph type="pic" sz="quarter" idx="19"/>
          </p:nvPr>
        </p:nvSpPr>
        <p:spPr>
          <a:xfrm>
            <a:off x="7087182" y="3671922"/>
            <a:ext cx="1738588" cy="1510837"/>
          </a:xfrm>
          <a:custGeom>
            <a:avLst/>
            <a:gdLst>
              <a:gd name="connsiteX0" fmla="*/ 1308424 w 2607882"/>
              <a:gd name="connsiteY0" fmla="*/ 0 h 2266256"/>
              <a:gd name="connsiteX1" fmla="*/ 2607882 w 2607882"/>
              <a:gd name="connsiteY1" fmla="*/ 2261080 h 2266256"/>
              <a:gd name="connsiteX2" fmla="*/ 0 w 2607882"/>
              <a:gd name="connsiteY2" fmla="*/ 2266256 h 2266256"/>
            </a:gdLst>
            <a:ahLst/>
            <a:cxnLst>
              <a:cxn ang="0">
                <a:pos x="connsiteX0" y="connsiteY0"/>
              </a:cxn>
              <a:cxn ang="0">
                <a:pos x="connsiteX1" y="connsiteY1"/>
              </a:cxn>
              <a:cxn ang="0">
                <a:pos x="connsiteX2" y="connsiteY2"/>
              </a:cxn>
            </a:cxnLst>
            <a:rect l="l" t="t" r="r" b="b"/>
            <a:pathLst>
              <a:path w="2607882" h="2266256">
                <a:moveTo>
                  <a:pt x="1308424" y="0"/>
                </a:moveTo>
                <a:lnTo>
                  <a:pt x="2607882" y="2261080"/>
                </a:lnTo>
                <a:lnTo>
                  <a:pt x="0" y="2266256"/>
                </a:lnTo>
                <a:close/>
              </a:path>
            </a:pathLst>
          </a:custGeom>
          <a:solidFill>
            <a:schemeClr val="bg1">
              <a:lumMod val="75000"/>
            </a:schemeClr>
          </a:solidFill>
        </p:spPr>
        <p:txBody>
          <a:bodyPr wrap="square">
            <a:noAutofit/>
          </a:bodyPr>
          <a:lstStyle/>
          <a:p>
            <a:endParaRPr lang="en-US"/>
          </a:p>
        </p:txBody>
      </p:sp>
      <p:sp>
        <p:nvSpPr>
          <p:cNvPr id="50" name="Picture Placeholder 49">
            <a:extLst>
              <a:ext uri="{FF2B5EF4-FFF2-40B4-BE49-F238E27FC236}">
                <a16:creationId xmlns:a16="http://schemas.microsoft.com/office/drawing/2014/main" id="{0F9853FD-C764-41BE-8071-30DC1DDFDBF7}"/>
              </a:ext>
            </a:extLst>
          </p:cNvPr>
          <p:cNvSpPr>
            <a:spLocks noGrp="1"/>
          </p:cNvSpPr>
          <p:nvPr>
            <p:ph type="pic" sz="quarter" idx="20"/>
          </p:nvPr>
        </p:nvSpPr>
        <p:spPr>
          <a:xfrm>
            <a:off x="8942610" y="3671922"/>
            <a:ext cx="1738588" cy="1510837"/>
          </a:xfrm>
          <a:custGeom>
            <a:avLst/>
            <a:gdLst>
              <a:gd name="connsiteX0" fmla="*/ 1308424 w 2607882"/>
              <a:gd name="connsiteY0" fmla="*/ 0 h 2266256"/>
              <a:gd name="connsiteX1" fmla="*/ 2607882 w 2607882"/>
              <a:gd name="connsiteY1" fmla="*/ 2261080 h 2266256"/>
              <a:gd name="connsiteX2" fmla="*/ 0 w 2607882"/>
              <a:gd name="connsiteY2" fmla="*/ 2266256 h 2266256"/>
            </a:gdLst>
            <a:ahLst/>
            <a:cxnLst>
              <a:cxn ang="0">
                <a:pos x="connsiteX0" y="connsiteY0"/>
              </a:cxn>
              <a:cxn ang="0">
                <a:pos x="connsiteX1" y="connsiteY1"/>
              </a:cxn>
              <a:cxn ang="0">
                <a:pos x="connsiteX2" y="connsiteY2"/>
              </a:cxn>
            </a:cxnLst>
            <a:rect l="l" t="t" r="r" b="b"/>
            <a:pathLst>
              <a:path w="2607882" h="2266256">
                <a:moveTo>
                  <a:pt x="1308424" y="0"/>
                </a:moveTo>
                <a:lnTo>
                  <a:pt x="2607882" y="2261080"/>
                </a:lnTo>
                <a:lnTo>
                  <a:pt x="0" y="2266256"/>
                </a:lnTo>
                <a:close/>
              </a:path>
            </a:pathLst>
          </a:custGeom>
          <a:solidFill>
            <a:schemeClr val="bg1">
              <a:lumMod val="75000"/>
            </a:schemeClr>
          </a:solidFill>
        </p:spPr>
        <p:txBody>
          <a:bodyPr wrap="square">
            <a:noAutofit/>
          </a:bodyPr>
          <a:lstStyle/>
          <a:p>
            <a:endParaRPr lang="en-US"/>
          </a:p>
        </p:txBody>
      </p:sp>
      <p:sp>
        <p:nvSpPr>
          <p:cNvPr id="53" name="Picture Placeholder 52">
            <a:extLst>
              <a:ext uri="{FF2B5EF4-FFF2-40B4-BE49-F238E27FC236}">
                <a16:creationId xmlns:a16="http://schemas.microsoft.com/office/drawing/2014/main" id="{7899273D-1221-4E25-B645-02871D73F225}"/>
              </a:ext>
            </a:extLst>
          </p:cNvPr>
          <p:cNvSpPr>
            <a:spLocks noGrp="1"/>
          </p:cNvSpPr>
          <p:nvPr>
            <p:ph type="pic" sz="quarter" idx="22"/>
          </p:nvPr>
        </p:nvSpPr>
        <p:spPr>
          <a:xfrm>
            <a:off x="3360258" y="2037745"/>
            <a:ext cx="1744565" cy="1503935"/>
          </a:xfrm>
          <a:custGeom>
            <a:avLst/>
            <a:gdLst>
              <a:gd name="connsiteX0" fmla="*/ 0 w 2616847"/>
              <a:gd name="connsiteY0" fmla="*/ 0 h 2255903"/>
              <a:gd name="connsiteX1" fmla="*/ 2616847 w 2616847"/>
              <a:gd name="connsiteY1" fmla="*/ 0 h 2255903"/>
              <a:gd name="connsiteX2" fmla="*/ 1308424 w 2616847"/>
              <a:gd name="connsiteY2" fmla="*/ 2255903 h 2255903"/>
            </a:gdLst>
            <a:ahLst/>
            <a:cxnLst>
              <a:cxn ang="0">
                <a:pos x="connsiteX0" y="connsiteY0"/>
              </a:cxn>
              <a:cxn ang="0">
                <a:pos x="connsiteX1" y="connsiteY1"/>
              </a:cxn>
              <a:cxn ang="0">
                <a:pos x="connsiteX2" y="connsiteY2"/>
              </a:cxn>
            </a:cxnLst>
            <a:rect l="l" t="t" r="r" b="b"/>
            <a:pathLst>
              <a:path w="2616847" h="2255903">
                <a:moveTo>
                  <a:pt x="0" y="0"/>
                </a:moveTo>
                <a:lnTo>
                  <a:pt x="2616847" y="0"/>
                </a:lnTo>
                <a:lnTo>
                  <a:pt x="1308424" y="2255903"/>
                </a:lnTo>
                <a:close/>
              </a:path>
            </a:pathLst>
          </a:custGeom>
          <a:solidFill>
            <a:schemeClr val="bg1">
              <a:lumMod val="75000"/>
            </a:schemeClr>
          </a:solidFill>
        </p:spPr>
        <p:txBody>
          <a:bodyPr wrap="square">
            <a:noAutofit/>
          </a:bodyPr>
          <a:lstStyle/>
          <a:p>
            <a:endParaRPr lang="en-US"/>
          </a:p>
        </p:txBody>
      </p:sp>
      <p:sp>
        <p:nvSpPr>
          <p:cNvPr id="54" name="Picture Placeholder 53">
            <a:extLst>
              <a:ext uri="{FF2B5EF4-FFF2-40B4-BE49-F238E27FC236}">
                <a16:creationId xmlns:a16="http://schemas.microsoft.com/office/drawing/2014/main" id="{3B741599-FA0A-4BB6-9C9C-FBA08FFE82B8}"/>
              </a:ext>
            </a:extLst>
          </p:cNvPr>
          <p:cNvSpPr>
            <a:spLocks noGrp="1"/>
          </p:cNvSpPr>
          <p:nvPr>
            <p:ph type="pic" sz="quarter" idx="23"/>
          </p:nvPr>
        </p:nvSpPr>
        <p:spPr>
          <a:xfrm>
            <a:off x="5215686" y="2037745"/>
            <a:ext cx="1744565" cy="1503935"/>
          </a:xfrm>
          <a:custGeom>
            <a:avLst/>
            <a:gdLst>
              <a:gd name="connsiteX0" fmla="*/ 0 w 2616847"/>
              <a:gd name="connsiteY0" fmla="*/ 0 h 2255903"/>
              <a:gd name="connsiteX1" fmla="*/ 2616847 w 2616847"/>
              <a:gd name="connsiteY1" fmla="*/ 0 h 2255903"/>
              <a:gd name="connsiteX2" fmla="*/ 1308424 w 2616847"/>
              <a:gd name="connsiteY2" fmla="*/ 2255903 h 2255903"/>
            </a:gdLst>
            <a:ahLst/>
            <a:cxnLst>
              <a:cxn ang="0">
                <a:pos x="connsiteX0" y="connsiteY0"/>
              </a:cxn>
              <a:cxn ang="0">
                <a:pos x="connsiteX1" y="connsiteY1"/>
              </a:cxn>
              <a:cxn ang="0">
                <a:pos x="connsiteX2" y="connsiteY2"/>
              </a:cxn>
            </a:cxnLst>
            <a:rect l="l" t="t" r="r" b="b"/>
            <a:pathLst>
              <a:path w="2616847" h="2255903">
                <a:moveTo>
                  <a:pt x="0" y="0"/>
                </a:moveTo>
                <a:lnTo>
                  <a:pt x="2616847" y="0"/>
                </a:lnTo>
                <a:lnTo>
                  <a:pt x="1308424" y="2255903"/>
                </a:lnTo>
                <a:close/>
              </a:path>
            </a:pathLst>
          </a:custGeom>
          <a:solidFill>
            <a:schemeClr val="bg1">
              <a:lumMod val="75000"/>
            </a:schemeClr>
          </a:solidFill>
        </p:spPr>
        <p:txBody>
          <a:bodyPr wrap="square">
            <a:noAutofit/>
          </a:bodyPr>
          <a:lstStyle/>
          <a:p>
            <a:endParaRPr lang="en-US"/>
          </a:p>
        </p:txBody>
      </p:sp>
      <p:sp>
        <p:nvSpPr>
          <p:cNvPr id="55" name="Picture Placeholder 54">
            <a:extLst>
              <a:ext uri="{FF2B5EF4-FFF2-40B4-BE49-F238E27FC236}">
                <a16:creationId xmlns:a16="http://schemas.microsoft.com/office/drawing/2014/main" id="{08E2EDAA-14BD-4F87-ABE7-CBFB7459519E}"/>
              </a:ext>
            </a:extLst>
          </p:cNvPr>
          <p:cNvSpPr>
            <a:spLocks noGrp="1"/>
          </p:cNvSpPr>
          <p:nvPr>
            <p:ph type="pic" sz="quarter" idx="24"/>
          </p:nvPr>
        </p:nvSpPr>
        <p:spPr>
          <a:xfrm>
            <a:off x="7071114" y="2037745"/>
            <a:ext cx="1744565" cy="1503935"/>
          </a:xfrm>
          <a:custGeom>
            <a:avLst/>
            <a:gdLst>
              <a:gd name="connsiteX0" fmla="*/ 0 w 2616847"/>
              <a:gd name="connsiteY0" fmla="*/ 0 h 2255903"/>
              <a:gd name="connsiteX1" fmla="*/ 2616847 w 2616847"/>
              <a:gd name="connsiteY1" fmla="*/ 0 h 2255903"/>
              <a:gd name="connsiteX2" fmla="*/ 1308424 w 2616847"/>
              <a:gd name="connsiteY2" fmla="*/ 2255903 h 2255903"/>
            </a:gdLst>
            <a:ahLst/>
            <a:cxnLst>
              <a:cxn ang="0">
                <a:pos x="connsiteX0" y="connsiteY0"/>
              </a:cxn>
              <a:cxn ang="0">
                <a:pos x="connsiteX1" y="connsiteY1"/>
              </a:cxn>
              <a:cxn ang="0">
                <a:pos x="connsiteX2" y="connsiteY2"/>
              </a:cxn>
            </a:cxnLst>
            <a:rect l="l" t="t" r="r" b="b"/>
            <a:pathLst>
              <a:path w="2616847" h="2255903">
                <a:moveTo>
                  <a:pt x="0" y="0"/>
                </a:moveTo>
                <a:lnTo>
                  <a:pt x="2616847" y="0"/>
                </a:lnTo>
                <a:lnTo>
                  <a:pt x="1308424" y="2255903"/>
                </a:lnTo>
                <a:close/>
              </a:path>
            </a:pathLst>
          </a:custGeom>
          <a:solidFill>
            <a:schemeClr val="bg1">
              <a:lumMod val="75000"/>
            </a:schemeClr>
          </a:solidFill>
        </p:spPr>
        <p:txBody>
          <a:bodyPr wrap="square">
            <a:noAutofit/>
          </a:bodyPr>
          <a:lstStyle/>
          <a:p>
            <a:endParaRPr lang="en-US"/>
          </a:p>
        </p:txBody>
      </p:sp>
      <p:sp>
        <p:nvSpPr>
          <p:cNvPr id="56" name="Picture Placeholder 55">
            <a:extLst>
              <a:ext uri="{FF2B5EF4-FFF2-40B4-BE49-F238E27FC236}">
                <a16:creationId xmlns:a16="http://schemas.microsoft.com/office/drawing/2014/main" id="{8B47DD3D-3E0A-4915-99EA-5E49CE1C35A6}"/>
              </a:ext>
            </a:extLst>
          </p:cNvPr>
          <p:cNvSpPr>
            <a:spLocks noGrp="1"/>
          </p:cNvSpPr>
          <p:nvPr>
            <p:ph type="pic" sz="quarter" idx="25"/>
          </p:nvPr>
        </p:nvSpPr>
        <p:spPr>
          <a:xfrm>
            <a:off x="8926542" y="2037745"/>
            <a:ext cx="1744565" cy="1503935"/>
          </a:xfrm>
          <a:custGeom>
            <a:avLst/>
            <a:gdLst>
              <a:gd name="connsiteX0" fmla="*/ 0 w 2616847"/>
              <a:gd name="connsiteY0" fmla="*/ 0 h 2255903"/>
              <a:gd name="connsiteX1" fmla="*/ 2616847 w 2616847"/>
              <a:gd name="connsiteY1" fmla="*/ 0 h 2255903"/>
              <a:gd name="connsiteX2" fmla="*/ 1308424 w 2616847"/>
              <a:gd name="connsiteY2" fmla="*/ 2255903 h 2255903"/>
            </a:gdLst>
            <a:ahLst/>
            <a:cxnLst>
              <a:cxn ang="0">
                <a:pos x="connsiteX0" y="connsiteY0"/>
              </a:cxn>
              <a:cxn ang="0">
                <a:pos x="connsiteX1" y="connsiteY1"/>
              </a:cxn>
              <a:cxn ang="0">
                <a:pos x="connsiteX2" y="connsiteY2"/>
              </a:cxn>
            </a:cxnLst>
            <a:rect l="l" t="t" r="r" b="b"/>
            <a:pathLst>
              <a:path w="2616847" h="2255903">
                <a:moveTo>
                  <a:pt x="0" y="0"/>
                </a:moveTo>
                <a:lnTo>
                  <a:pt x="2616847" y="0"/>
                </a:lnTo>
                <a:lnTo>
                  <a:pt x="1308424" y="2255903"/>
                </a:lnTo>
                <a:close/>
              </a:path>
            </a:pathLst>
          </a:custGeom>
          <a:solidFill>
            <a:schemeClr val="bg1">
              <a:lumMod val="75000"/>
            </a:schemeClr>
          </a:solidFill>
        </p:spPr>
        <p:txBody>
          <a:bodyPr wrap="square">
            <a:noAutofit/>
          </a:bodyPr>
          <a:lstStyle/>
          <a:p>
            <a:endParaRPr lang="en-US"/>
          </a:p>
        </p:txBody>
      </p:sp>
      <p:sp>
        <p:nvSpPr>
          <p:cNvPr id="57" name="Picture Placeholder 56">
            <a:extLst>
              <a:ext uri="{FF2B5EF4-FFF2-40B4-BE49-F238E27FC236}">
                <a16:creationId xmlns:a16="http://schemas.microsoft.com/office/drawing/2014/main" id="{86D4E1D3-9E35-4987-8E9E-198C3CCCA2AB}"/>
              </a:ext>
            </a:extLst>
          </p:cNvPr>
          <p:cNvSpPr>
            <a:spLocks noGrp="1"/>
          </p:cNvSpPr>
          <p:nvPr>
            <p:ph type="pic" sz="quarter" idx="26"/>
          </p:nvPr>
        </p:nvSpPr>
        <p:spPr>
          <a:xfrm>
            <a:off x="596172" y="3635355"/>
            <a:ext cx="1744565" cy="1503935"/>
          </a:xfrm>
          <a:custGeom>
            <a:avLst/>
            <a:gdLst>
              <a:gd name="connsiteX0" fmla="*/ 0 w 2616847"/>
              <a:gd name="connsiteY0" fmla="*/ 0 h 2255903"/>
              <a:gd name="connsiteX1" fmla="*/ 2616847 w 2616847"/>
              <a:gd name="connsiteY1" fmla="*/ 0 h 2255903"/>
              <a:gd name="connsiteX2" fmla="*/ 1308424 w 2616847"/>
              <a:gd name="connsiteY2" fmla="*/ 2255903 h 2255903"/>
            </a:gdLst>
            <a:ahLst/>
            <a:cxnLst>
              <a:cxn ang="0">
                <a:pos x="connsiteX0" y="connsiteY0"/>
              </a:cxn>
              <a:cxn ang="0">
                <a:pos x="connsiteX1" y="connsiteY1"/>
              </a:cxn>
              <a:cxn ang="0">
                <a:pos x="connsiteX2" y="connsiteY2"/>
              </a:cxn>
            </a:cxnLst>
            <a:rect l="l" t="t" r="r" b="b"/>
            <a:pathLst>
              <a:path w="2616847" h="2255903">
                <a:moveTo>
                  <a:pt x="0" y="0"/>
                </a:moveTo>
                <a:lnTo>
                  <a:pt x="2616847" y="0"/>
                </a:lnTo>
                <a:lnTo>
                  <a:pt x="1308424" y="2255903"/>
                </a:lnTo>
                <a:close/>
              </a:path>
            </a:pathLst>
          </a:custGeom>
          <a:solidFill>
            <a:schemeClr val="bg1">
              <a:lumMod val="75000"/>
            </a:schemeClr>
          </a:solidFill>
        </p:spPr>
        <p:txBody>
          <a:bodyPr wrap="square">
            <a:noAutofit/>
          </a:bodyPr>
          <a:lstStyle/>
          <a:p>
            <a:endParaRPr lang="en-US"/>
          </a:p>
        </p:txBody>
      </p:sp>
      <p:sp>
        <p:nvSpPr>
          <p:cNvPr id="58" name="Picture Placeholder 57">
            <a:extLst>
              <a:ext uri="{FF2B5EF4-FFF2-40B4-BE49-F238E27FC236}">
                <a16:creationId xmlns:a16="http://schemas.microsoft.com/office/drawing/2014/main" id="{FA3AB239-9F91-43F6-B5FE-56DC3E8B38CD}"/>
              </a:ext>
            </a:extLst>
          </p:cNvPr>
          <p:cNvSpPr>
            <a:spLocks noGrp="1"/>
          </p:cNvSpPr>
          <p:nvPr>
            <p:ph type="pic" sz="quarter" idx="27"/>
          </p:nvPr>
        </p:nvSpPr>
        <p:spPr>
          <a:xfrm>
            <a:off x="2451601" y="3635355"/>
            <a:ext cx="1744565" cy="1503935"/>
          </a:xfrm>
          <a:custGeom>
            <a:avLst/>
            <a:gdLst>
              <a:gd name="connsiteX0" fmla="*/ 0 w 2616847"/>
              <a:gd name="connsiteY0" fmla="*/ 0 h 2255903"/>
              <a:gd name="connsiteX1" fmla="*/ 2616847 w 2616847"/>
              <a:gd name="connsiteY1" fmla="*/ 0 h 2255903"/>
              <a:gd name="connsiteX2" fmla="*/ 1308424 w 2616847"/>
              <a:gd name="connsiteY2" fmla="*/ 2255903 h 2255903"/>
            </a:gdLst>
            <a:ahLst/>
            <a:cxnLst>
              <a:cxn ang="0">
                <a:pos x="connsiteX0" y="connsiteY0"/>
              </a:cxn>
              <a:cxn ang="0">
                <a:pos x="connsiteX1" y="connsiteY1"/>
              </a:cxn>
              <a:cxn ang="0">
                <a:pos x="connsiteX2" y="connsiteY2"/>
              </a:cxn>
            </a:cxnLst>
            <a:rect l="l" t="t" r="r" b="b"/>
            <a:pathLst>
              <a:path w="2616847" h="2255903">
                <a:moveTo>
                  <a:pt x="0" y="0"/>
                </a:moveTo>
                <a:lnTo>
                  <a:pt x="2616847" y="0"/>
                </a:lnTo>
                <a:lnTo>
                  <a:pt x="1308424" y="2255903"/>
                </a:lnTo>
                <a:close/>
              </a:path>
            </a:pathLst>
          </a:custGeom>
          <a:solidFill>
            <a:schemeClr val="bg1">
              <a:lumMod val="75000"/>
            </a:schemeClr>
          </a:solidFill>
        </p:spPr>
        <p:txBody>
          <a:bodyPr wrap="square">
            <a:noAutofit/>
          </a:bodyPr>
          <a:lstStyle/>
          <a:p>
            <a:endParaRPr lang="en-US"/>
          </a:p>
        </p:txBody>
      </p:sp>
      <p:sp>
        <p:nvSpPr>
          <p:cNvPr id="59" name="Picture Placeholder 58">
            <a:extLst>
              <a:ext uri="{FF2B5EF4-FFF2-40B4-BE49-F238E27FC236}">
                <a16:creationId xmlns:a16="http://schemas.microsoft.com/office/drawing/2014/main" id="{E55D5026-E9D7-47E5-A712-076A81AEF9F4}"/>
              </a:ext>
            </a:extLst>
          </p:cNvPr>
          <p:cNvSpPr>
            <a:spLocks noGrp="1"/>
          </p:cNvSpPr>
          <p:nvPr>
            <p:ph type="pic" sz="quarter" idx="28"/>
          </p:nvPr>
        </p:nvSpPr>
        <p:spPr>
          <a:xfrm>
            <a:off x="4307029" y="3635355"/>
            <a:ext cx="1744565" cy="1503935"/>
          </a:xfrm>
          <a:custGeom>
            <a:avLst/>
            <a:gdLst>
              <a:gd name="connsiteX0" fmla="*/ 0 w 2616847"/>
              <a:gd name="connsiteY0" fmla="*/ 0 h 2255903"/>
              <a:gd name="connsiteX1" fmla="*/ 2616847 w 2616847"/>
              <a:gd name="connsiteY1" fmla="*/ 0 h 2255903"/>
              <a:gd name="connsiteX2" fmla="*/ 1308424 w 2616847"/>
              <a:gd name="connsiteY2" fmla="*/ 2255903 h 2255903"/>
            </a:gdLst>
            <a:ahLst/>
            <a:cxnLst>
              <a:cxn ang="0">
                <a:pos x="connsiteX0" y="connsiteY0"/>
              </a:cxn>
              <a:cxn ang="0">
                <a:pos x="connsiteX1" y="connsiteY1"/>
              </a:cxn>
              <a:cxn ang="0">
                <a:pos x="connsiteX2" y="connsiteY2"/>
              </a:cxn>
            </a:cxnLst>
            <a:rect l="l" t="t" r="r" b="b"/>
            <a:pathLst>
              <a:path w="2616847" h="2255903">
                <a:moveTo>
                  <a:pt x="0" y="0"/>
                </a:moveTo>
                <a:lnTo>
                  <a:pt x="2616847" y="0"/>
                </a:lnTo>
                <a:lnTo>
                  <a:pt x="1308424" y="2255903"/>
                </a:lnTo>
                <a:close/>
              </a:path>
            </a:pathLst>
          </a:custGeom>
          <a:solidFill>
            <a:schemeClr val="bg1">
              <a:lumMod val="75000"/>
            </a:schemeClr>
          </a:solidFill>
        </p:spPr>
        <p:txBody>
          <a:bodyPr wrap="square">
            <a:noAutofit/>
          </a:bodyPr>
          <a:lstStyle/>
          <a:p>
            <a:endParaRPr lang="en-US"/>
          </a:p>
        </p:txBody>
      </p:sp>
      <p:sp>
        <p:nvSpPr>
          <p:cNvPr id="60" name="Picture Placeholder 59">
            <a:extLst>
              <a:ext uri="{FF2B5EF4-FFF2-40B4-BE49-F238E27FC236}">
                <a16:creationId xmlns:a16="http://schemas.microsoft.com/office/drawing/2014/main" id="{9B383164-298D-4536-A44E-88BE50CE3FD4}"/>
              </a:ext>
            </a:extLst>
          </p:cNvPr>
          <p:cNvSpPr>
            <a:spLocks noGrp="1"/>
          </p:cNvSpPr>
          <p:nvPr>
            <p:ph type="pic" sz="quarter" idx="29"/>
          </p:nvPr>
        </p:nvSpPr>
        <p:spPr>
          <a:xfrm>
            <a:off x="6162457" y="3635355"/>
            <a:ext cx="1744565" cy="1503935"/>
          </a:xfrm>
          <a:custGeom>
            <a:avLst/>
            <a:gdLst>
              <a:gd name="connsiteX0" fmla="*/ 0 w 2616847"/>
              <a:gd name="connsiteY0" fmla="*/ 0 h 2255903"/>
              <a:gd name="connsiteX1" fmla="*/ 2616847 w 2616847"/>
              <a:gd name="connsiteY1" fmla="*/ 0 h 2255903"/>
              <a:gd name="connsiteX2" fmla="*/ 1308424 w 2616847"/>
              <a:gd name="connsiteY2" fmla="*/ 2255903 h 2255903"/>
            </a:gdLst>
            <a:ahLst/>
            <a:cxnLst>
              <a:cxn ang="0">
                <a:pos x="connsiteX0" y="connsiteY0"/>
              </a:cxn>
              <a:cxn ang="0">
                <a:pos x="connsiteX1" y="connsiteY1"/>
              </a:cxn>
              <a:cxn ang="0">
                <a:pos x="connsiteX2" y="connsiteY2"/>
              </a:cxn>
            </a:cxnLst>
            <a:rect l="l" t="t" r="r" b="b"/>
            <a:pathLst>
              <a:path w="2616847" h="2255903">
                <a:moveTo>
                  <a:pt x="0" y="0"/>
                </a:moveTo>
                <a:lnTo>
                  <a:pt x="2616847" y="0"/>
                </a:lnTo>
                <a:lnTo>
                  <a:pt x="1308424" y="2255903"/>
                </a:lnTo>
                <a:close/>
              </a:path>
            </a:pathLst>
          </a:custGeom>
          <a:solidFill>
            <a:schemeClr val="bg1">
              <a:lumMod val="75000"/>
            </a:schemeClr>
          </a:solidFill>
        </p:spPr>
        <p:txBody>
          <a:bodyPr wrap="square">
            <a:noAutofit/>
          </a:bodyPr>
          <a:lstStyle/>
          <a:p>
            <a:endParaRPr lang="en-US"/>
          </a:p>
        </p:txBody>
      </p:sp>
      <p:sp>
        <p:nvSpPr>
          <p:cNvPr id="61" name="Picture Placeholder 60">
            <a:extLst>
              <a:ext uri="{FF2B5EF4-FFF2-40B4-BE49-F238E27FC236}">
                <a16:creationId xmlns:a16="http://schemas.microsoft.com/office/drawing/2014/main" id="{E308DE33-66E3-444E-B023-DC4BEC146F5B}"/>
              </a:ext>
            </a:extLst>
          </p:cNvPr>
          <p:cNvSpPr>
            <a:spLocks noGrp="1"/>
          </p:cNvSpPr>
          <p:nvPr>
            <p:ph type="pic" sz="quarter" idx="30"/>
          </p:nvPr>
        </p:nvSpPr>
        <p:spPr>
          <a:xfrm>
            <a:off x="8017885" y="3635355"/>
            <a:ext cx="1744565" cy="1503935"/>
          </a:xfrm>
          <a:custGeom>
            <a:avLst/>
            <a:gdLst>
              <a:gd name="connsiteX0" fmla="*/ 0 w 2616847"/>
              <a:gd name="connsiteY0" fmla="*/ 0 h 2255903"/>
              <a:gd name="connsiteX1" fmla="*/ 2616847 w 2616847"/>
              <a:gd name="connsiteY1" fmla="*/ 0 h 2255903"/>
              <a:gd name="connsiteX2" fmla="*/ 1308424 w 2616847"/>
              <a:gd name="connsiteY2" fmla="*/ 2255903 h 2255903"/>
            </a:gdLst>
            <a:ahLst/>
            <a:cxnLst>
              <a:cxn ang="0">
                <a:pos x="connsiteX0" y="connsiteY0"/>
              </a:cxn>
              <a:cxn ang="0">
                <a:pos x="connsiteX1" y="connsiteY1"/>
              </a:cxn>
              <a:cxn ang="0">
                <a:pos x="connsiteX2" y="connsiteY2"/>
              </a:cxn>
            </a:cxnLst>
            <a:rect l="l" t="t" r="r" b="b"/>
            <a:pathLst>
              <a:path w="2616847" h="2255903">
                <a:moveTo>
                  <a:pt x="0" y="0"/>
                </a:moveTo>
                <a:lnTo>
                  <a:pt x="2616847" y="0"/>
                </a:lnTo>
                <a:lnTo>
                  <a:pt x="1308424" y="2255903"/>
                </a:lnTo>
                <a:close/>
              </a:path>
            </a:pathLst>
          </a:custGeom>
          <a:solidFill>
            <a:schemeClr val="bg1">
              <a:lumMod val="75000"/>
            </a:schemeClr>
          </a:solidFill>
        </p:spPr>
        <p:txBody>
          <a:bodyPr wrap="square">
            <a:noAutofit/>
          </a:bodyPr>
          <a:lstStyle/>
          <a:p>
            <a:endParaRPr lang="en-US"/>
          </a:p>
        </p:txBody>
      </p:sp>
      <p:sp>
        <p:nvSpPr>
          <p:cNvPr id="62" name="Picture Placeholder 61">
            <a:extLst>
              <a:ext uri="{FF2B5EF4-FFF2-40B4-BE49-F238E27FC236}">
                <a16:creationId xmlns:a16="http://schemas.microsoft.com/office/drawing/2014/main" id="{00A4A16A-CEE5-42D6-BEA2-A548260D2527}"/>
              </a:ext>
            </a:extLst>
          </p:cNvPr>
          <p:cNvSpPr>
            <a:spLocks noGrp="1"/>
          </p:cNvSpPr>
          <p:nvPr>
            <p:ph type="pic" sz="quarter" idx="31"/>
          </p:nvPr>
        </p:nvSpPr>
        <p:spPr>
          <a:xfrm>
            <a:off x="9873310" y="3635355"/>
            <a:ext cx="1744565" cy="1503935"/>
          </a:xfrm>
          <a:custGeom>
            <a:avLst/>
            <a:gdLst>
              <a:gd name="connsiteX0" fmla="*/ 0 w 2616847"/>
              <a:gd name="connsiteY0" fmla="*/ 0 h 2255903"/>
              <a:gd name="connsiteX1" fmla="*/ 2616847 w 2616847"/>
              <a:gd name="connsiteY1" fmla="*/ 0 h 2255903"/>
              <a:gd name="connsiteX2" fmla="*/ 1308424 w 2616847"/>
              <a:gd name="connsiteY2" fmla="*/ 2255903 h 2255903"/>
            </a:gdLst>
            <a:ahLst/>
            <a:cxnLst>
              <a:cxn ang="0">
                <a:pos x="connsiteX0" y="connsiteY0"/>
              </a:cxn>
              <a:cxn ang="0">
                <a:pos x="connsiteX1" y="connsiteY1"/>
              </a:cxn>
              <a:cxn ang="0">
                <a:pos x="connsiteX2" y="connsiteY2"/>
              </a:cxn>
            </a:cxnLst>
            <a:rect l="l" t="t" r="r" b="b"/>
            <a:pathLst>
              <a:path w="2616847" h="2255903">
                <a:moveTo>
                  <a:pt x="0" y="0"/>
                </a:moveTo>
                <a:lnTo>
                  <a:pt x="2616847" y="0"/>
                </a:lnTo>
                <a:lnTo>
                  <a:pt x="1308424" y="2255903"/>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29691394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5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B7590D9-9F81-48AC-B2ED-93C554DF560E}"/>
              </a:ext>
            </a:extLst>
          </p:cNvPr>
          <p:cNvSpPr>
            <a:spLocks noGrp="1"/>
          </p:cNvSpPr>
          <p:nvPr>
            <p:ph type="pic" sz="quarter" idx="10"/>
          </p:nvPr>
        </p:nvSpPr>
        <p:spPr>
          <a:xfrm>
            <a:off x="5421436" y="914400"/>
            <a:ext cx="8510031" cy="5029200"/>
          </a:xfrm>
          <a:custGeom>
            <a:avLst/>
            <a:gdLst>
              <a:gd name="connsiteX0" fmla="*/ 0 w 12765046"/>
              <a:gd name="connsiteY0" fmla="*/ 0 h 7543800"/>
              <a:gd name="connsiteX1" fmla="*/ 1805759 w 12765046"/>
              <a:gd name="connsiteY1" fmla="*/ 0 h 7543800"/>
              <a:gd name="connsiteX2" fmla="*/ 8409632 w 12765046"/>
              <a:gd name="connsiteY2" fmla="*/ 0 h 7543800"/>
              <a:gd name="connsiteX3" fmla="*/ 12765046 w 12765046"/>
              <a:gd name="connsiteY3" fmla="*/ 7543800 h 7543800"/>
              <a:gd name="connsiteX4" fmla="*/ 4795034 w 12765046"/>
              <a:gd name="connsiteY4" fmla="*/ 7543800 h 7543800"/>
              <a:gd name="connsiteX5" fmla="*/ 4355414 w 12765046"/>
              <a:gd name="connsiteY5" fmla="*/ 7543800 h 754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65046" h="7543800">
                <a:moveTo>
                  <a:pt x="0" y="0"/>
                </a:moveTo>
                <a:lnTo>
                  <a:pt x="1805759" y="0"/>
                </a:lnTo>
                <a:lnTo>
                  <a:pt x="8409632" y="0"/>
                </a:lnTo>
                <a:lnTo>
                  <a:pt x="12765046" y="7543800"/>
                </a:lnTo>
                <a:lnTo>
                  <a:pt x="4795034" y="7543800"/>
                </a:lnTo>
                <a:lnTo>
                  <a:pt x="4355414" y="75438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61969735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6_3-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BF55B39-7853-46CC-A4BA-34104E1EE259}"/>
              </a:ext>
            </a:extLst>
          </p:cNvPr>
          <p:cNvSpPr>
            <a:spLocks noGrp="1"/>
          </p:cNvSpPr>
          <p:nvPr>
            <p:ph type="pic" sz="quarter" idx="10"/>
          </p:nvPr>
        </p:nvSpPr>
        <p:spPr>
          <a:xfrm>
            <a:off x="-1" y="0"/>
            <a:ext cx="7290977" cy="6858000"/>
          </a:xfrm>
          <a:custGeom>
            <a:avLst/>
            <a:gdLst>
              <a:gd name="connsiteX0" fmla="*/ 0 w 10936466"/>
              <a:gd name="connsiteY0" fmla="*/ 0 h 10287000"/>
              <a:gd name="connsiteX1" fmla="*/ 2509627 w 10936466"/>
              <a:gd name="connsiteY1" fmla="*/ 0 h 10287000"/>
              <a:gd name="connsiteX2" fmla="*/ 6380285 w 10936466"/>
              <a:gd name="connsiteY2" fmla="*/ 0 h 10287000"/>
              <a:gd name="connsiteX3" fmla="*/ 10936466 w 10936466"/>
              <a:gd name="connsiteY3" fmla="*/ 0 h 10287000"/>
              <a:gd name="connsiteX4" fmla="*/ 4997264 w 10936466"/>
              <a:gd name="connsiteY4" fmla="*/ 10287000 h 10287000"/>
              <a:gd name="connsiteX5" fmla="*/ 1 w 10936466"/>
              <a:gd name="connsiteY5" fmla="*/ 10287000 h 10287000"/>
              <a:gd name="connsiteX6" fmla="*/ 1 w 10936466"/>
              <a:gd name="connsiteY6" fmla="*/ 4610101 h 10287000"/>
              <a:gd name="connsiteX7" fmla="*/ 0 w 10936466"/>
              <a:gd name="connsiteY7" fmla="*/ 4610101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6466" h="10287000">
                <a:moveTo>
                  <a:pt x="0" y="0"/>
                </a:moveTo>
                <a:lnTo>
                  <a:pt x="2509627" y="0"/>
                </a:lnTo>
                <a:lnTo>
                  <a:pt x="6380285" y="0"/>
                </a:lnTo>
                <a:lnTo>
                  <a:pt x="10936466" y="0"/>
                </a:lnTo>
                <a:lnTo>
                  <a:pt x="4997264" y="10287000"/>
                </a:lnTo>
                <a:lnTo>
                  <a:pt x="1" y="10287000"/>
                </a:lnTo>
                <a:lnTo>
                  <a:pt x="1" y="4610101"/>
                </a:lnTo>
                <a:lnTo>
                  <a:pt x="0" y="461010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42033337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3181F-0008-5A77-970A-9A29D3F26818}"/>
              </a:ext>
            </a:extLst>
          </p:cNvPr>
          <p:cNvSpPr>
            <a:spLocks noGrp="1"/>
          </p:cNvSpPr>
          <p:nvPr>
            <p:ph type="dt" sz="half" idx="10"/>
          </p:nvPr>
        </p:nvSpPr>
        <p:spPr/>
        <p:txBody>
          <a:bodyPr/>
          <a:lstStyle/>
          <a:p>
            <a:fld id="{99EB67D8-7663-4A32-AD07-0DBBAEDED4E1}" type="datetimeFigureOut">
              <a:rPr lang="en-GB" smtClean="0"/>
              <a:t>18/06/2023</a:t>
            </a:fld>
            <a:endParaRPr lang="en-GB"/>
          </a:p>
        </p:txBody>
      </p:sp>
      <p:sp>
        <p:nvSpPr>
          <p:cNvPr id="3" name="Footer Placeholder 2">
            <a:extLst>
              <a:ext uri="{FF2B5EF4-FFF2-40B4-BE49-F238E27FC236}">
                <a16:creationId xmlns:a16="http://schemas.microsoft.com/office/drawing/2014/main" id="{9B2C456F-4874-D2DF-B958-8CA3FFE2A43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E76606B-4C7B-43FB-A73A-86FE2AD341A0}"/>
              </a:ext>
            </a:extLst>
          </p:cNvPr>
          <p:cNvSpPr>
            <a:spLocks noGrp="1"/>
          </p:cNvSpPr>
          <p:nvPr>
            <p:ph type="sldNum" sz="quarter" idx="12"/>
          </p:nvPr>
        </p:nvSpPr>
        <p:spPr/>
        <p:txBody>
          <a:bodyPr/>
          <a:lstStyle/>
          <a:p>
            <a:fld id="{64976034-276B-400F-9AD1-BE44D5FEA901}" type="slidenum">
              <a:rPr lang="en-GB" smtClean="0"/>
              <a:t>‹#›</a:t>
            </a:fld>
            <a:endParaRPr lang="en-GB"/>
          </a:p>
        </p:txBody>
      </p:sp>
    </p:spTree>
    <p:extLst>
      <p:ext uri="{BB962C8B-B14F-4D97-AF65-F5344CB8AC3E}">
        <p14:creationId xmlns:p14="http://schemas.microsoft.com/office/powerpoint/2010/main" val="25495822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7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0875771-A755-4471-9697-07FEE0A5C45D}"/>
              </a:ext>
            </a:extLst>
          </p:cNvPr>
          <p:cNvSpPr>
            <a:spLocks noGrp="1"/>
          </p:cNvSpPr>
          <p:nvPr>
            <p:ph type="pic" sz="quarter" idx="10"/>
          </p:nvPr>
        </p:nvSpPr>
        <p:spPr>
          <a:xfrm>
            <a:off x="4901024" y="0"/>
            <a:ext cx="7290977" cy="6858000"/>
          </a:xfrm>
          <a:custGeom>
            <a:avLst/>
            <a:gdLst>
              <a:gd name="connsiteX0" fmla="*/ 5939202 w 10936465"/>
              <a:gd name="connsiteY0" fmla="*/ 0 h 10287000"/>
              <a:gd name="connsiteX1" fmla="*/ 10936465 w 10936465"/>
              <a:gd name="connsiteY1" fmla="*/ 0 h 10287000"/>
              <a:gd name="connsiteX2" fmla="*/ 10936465 w 10936465"/>
              <a:gd name="connsiteY2" fmla="*/ 4076700 h 10287000"/>
              <a:gd name="connsiteX3" fmla="*/ 10936465 w 10936465"/>
              <a:gd name="connsiteY3" fmla="*/ 5940200 h 10287000"/>
              <a:gd name="connsiteX4" fmla="*/ 10936465 w 10936465"/>
              <a:gd name="connsiteY4" fmla="*/ 10287000 h 10287000"/>
              <a:gd name="connsiteX5" fmla="*/ 8426839 w 10936465"/>
              <a:gd name="connsiteY5" fmla="*/ 10287000 h 10287000"/>
              <a:gd name="connsiteX6" fmla="*/ 5520403 w 10936465"/>
              <a:gd name="connsiteY6" fmla="*/ 10287000 h 10287000"/>
              <a:gd name="connsiteX7" fmla="*/ 0 w 10936465"/>
              <a:gd name="connsiteY7"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36465" h="10287000">
                <a:moveTo>
                  <a:pt x="5939202" y="0"/>
                </a:moveTo>
                <a:lnTo>
                  <a:pt x="10936465" y="0"/>
                </a:lnTo>
                <a:lnTo>
                  <a:pt x="10936465" y="4076700"/>
                </a:lnTo>
                <a:lnTo>
                  <a:pt x="10936465" y="5940200"/>
                </a:lnTo>
                <a:lnTo>
                  <a:pt x="10936465" y="10287000"/>
                </a:lnTo>
                <a:lnTo>
                  <a:pt x="8426839" y="10287000"/>
                </a:lnTo>
                <a:lnTo>
                  <a:pt x="5520403"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70239436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8_3-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E8C50AC-E68A-475F-AAB8-339B56242CB3}"/>
              </a:ext>
            </a:extLst>
          </p:cNvPr>
          <p:cNvSpPr>
            <a:spLocks noGrp="1"/>
          </p:cNvSpPr>
          <p:nvPr>
            <p:ph type="pic" sz="quarter" idx="11"/>
          </p:nvPr>
        </p:nvSpPr>
        <p:spPr>
          <a:xfrm>
            <a:off x="0" y="2"/>
            <a:ext cx="7399907" cy="6857999"/>
          </a:xfrm>
          <a:custGeom>
            <a:avLst/>
            <a:gdLst>
              <a:gd name="connsiteX0" fmla="*/ 8116632 w 11099860"/>
              <a:gd name="connsiteY0" fmla="*/ 5143499 h 10286999"/>
              <a:gd name="connsiteX1" fmla="*/ 11099860 w 11099860"/>
              <a:gd name="connsiteY1" fmla="*/ 10286999 h 10286999"/>
              <a:gd name="connsiteX2" fmla="*/ 5133401 w 11099860"/>
              <a:gd name="connsiteY2" fmla="*/ 10286999 h 10286999"/>
              <a:gd name="connsiteX3" fmla="*/ 0 w 11099860"/>
              <a:gd name="connsiteY3" fmla="*/ 0 h 10286999"/>
              <a:gd name="connsiteX4" fmla="*/ 3125377 w 11099860"/>
              <a:gd name="connsiteY4" fmla="*/ 0 h 10286999"/>
              <a:gd name="connsiteX5" fmla="*/ 3125377 w 11099860"/>
              <a:gd name="connsiteY5" fmla="*/ 4805 h 10286999"/>
              <a:gd name="connsiteX6" fmla="*/ 10865394 w 11099860"/>
              <a:gd name="connsiteY6" fmla="*/ 4806 h 10286999"/>
              <a:gd name="connsiteX7" fmla="*/ 4927150 w 11099860"/>
              <a:gd name="connsiteY7" fmla="*/ 10286999 h 10286999"/>
              <a:gd name="connsiteX8" fmla="*/ 0 w 11099860"/>
              <a:gd name="connsiteY8" fmla="*/ 10286999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99860" h="10286999">
                <a:moveTo>
                  <a:pt x="8116632" y="5143499"/>
                </a:moveTo>
                <a:lnTo>
                  <a:pt x="11099860" y="10286999"/>
                </a:lnTo>
                <a:lnTo>
                  <a:pt x="5133401" y="10286999"/>
                </a:lnTo>
                <a:close/>
                <a:moveTo>
                  <a:pt x="0" y="0"/>
                </a:moveTo>
                <a:lnTo>
                  <a:pt x="3125377" y="0"/>
                </a:lnTo>
                <a:lnTo>
                  <a:pt x="3125377" y="4805"/>
                </a:lnTo>
                <a:lnTo>
                  <a:pt x="10865394" y="4806"/>
                </a:lnTo>
                <a:lnTo>
                  <a:pt x="4927150" y="10286999"/>
                </a:lnTo>
                <a:lnTo>
                  <a:pt x="0" y="10286999"/>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66723172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9_3-Conten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AF547A27-A5E7-422A-8AEE-B1F4ED7146CD}"/>
              </a:ext>
            </a:extLst>
          </p:cNvPr>
          <p:cNvSpPr>
            <a:spLocks noGrp="1"/>
          </p:cNvSpPr>
          <p:nvPr>
            <p:ph type="pic" sz="quarter" idx="12"/>
          </p:nvPr>
        </p:nvSpPr>
        <p:spPr>
          <a:xfrm>
            <a:off x="6023260" y="3497017"/>
            <a:ext cx="2838041" cy="2446584"/>
          </a:xfrm>
          <a:custGeom>
            <a:avLst/>
            <a:gdLst>
              <a:gd name="connsiteX0" fmla="*/ 1061915 w 4257062"/>
              <a:gd name="connsiteY0" fmla="*/ 0 h 3669876"/>
              <a:gd name="connsiteX1" fmla="*/ 3195146 w 4257062"/>
              <a:gd name="connsiteY1" fmla="*/ 0 h 3669876"/>
              <a:gd name="connsiteX2" fmla="*/ 4257062 w 4257062"/>
              <a:gd name="connsiteY2" fmla="*/ 1834938 h 3669876"/>
              <a:gd name="connsiteX3" fmla="*/ 3195146 w 4257062"/>
              <a:gd name="connsiteY3" fmla="*/ 3669876 h 3669876"/>
              <a:gd name="connsiteX4" fmla="*/ 1061915 w 4257062"/>
              <a:gd name="connsiteY4" fmla="*/ 3669876 h 3669876"/>
              <a:gd name="connsiteX5" fmla="*/ 0 w 4257062"/>
              <a:gd name="connsiteY5" fmla="*/ 1834938 h 366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7062" h="3669876">
                <a:moveTo>
                  <a:pt x="1061915" y="0"/>
                </a:moveTo>
                <a:lnTo>
                  <a:pt x="3195146" y="0"/>
                </a:lnTo>
                <a:lnTo>
                  <a:pt x="4257062" y="1834938"/>
                </a:lnTo>
                <a:lnTo>
                  <a:pt x="3195146" y="3669876"/>
                </a:lnTo>
                <a:lnTo>
                  <a:pt x="1061915" y="3669876"/>
                </a:lnTo>
                <a:lnTo>
                  <a:pt x="0" y="1834938"/>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2B098D60-04E6-473E-B085-E27BE07D70D3}"/>
              </a:ext>
            </a:extLst>
          </p:cNvPr>
          <p:cNvSpPr>
            <a:spLocks noGrp="1"/>
          </p:cNvSpPr>
          <p:nvPr>
            <p:ph type="pic" sz="quarter" idx="11"/>
          </p:nvPr>
        </p:nvSpPr>
        <p:spPr>
          <a:xfrm>
            <a:off x="8263951" y="2211326"/>
            <a:ext cx="2838041" cy="2446585"/>
          </a:xfrm>
          <a:custGeom>
            <a:avLst/>
            <a:gdLst>
              <a:gd name="connsiteX0" fmla="*/ 1061916 w 4257062"/>
              <a:gd name="connsiteY0" fmla="*/ 0 h 3669877"/>
              <a:gd name="connsiteX1" fmla="*/ 3195147 w 4257062"/>
              <a:gd name="connsiteY1" fmla="*/ 0 h 3669877"/>
              <a:gd name="connsiteX2" fmla="*/ 4257062 w 4257062"/>
              <a:gd name="connsiteY2" fmla="*/ 1834938 h 3669877"/>
              <a:gd name="connsiteX3" fmla="*/ 3195147 w 4257062"/>
              <a:gd name="connsiteY3" fmla="*/ 3669877 h 3669877"/>
              <a:gd name="connsiteX4" fmla="*/ 1061916 w 4257062"/>
              <a:gd name="connsiteY4" fmla="*/ 3669877 h 3669877"/>
              <a:gd name="connsiteX5" fmla="*/ 0 w 4257062"/>
              <a:gd name="connsiteY5" fmla="*/ 1834938 h 366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7062" h="3669877">
                <a:moveTo>
                  <a:pt x="1061916" y="0"/>
                </a:moveTo>
                <a:lnTo>
                  <a:pt x="3195147" y="0"/>
                </a:lnTo>
                <a:lnTo>
                  <a:pt x="4257062" y="1834938"/>
                </a:lnTo>
                <a:lnTo>
                  <a:pt x="3195147" y="3669877"/>
                </a:lnTo>
                <a:lnTo>
                  <a:pt x="1061916" y="3669877"/>
                </a:lnTo>
                <a:lnTo>
                  <a:pt x="0" y="1834938"/>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C590EC6F-B33A-4788-9132-1A28BB3E5F68}"/>
              </a:ext>
            </a:extLst>
          </p:cNvPr>
          <p:cNvSpPr>
            <a:spLocks noGrp="1"/>
          </p:cNvSpPr>
          <p:nvPr>
            <p:ph type="pic" sz="quarter" idx="10"/>
          </p:nvPr>
        </p:nvSpPr>
        <p:spPr>
          <a:xfrm>
            <a:off x="6023260" y="914401"/>
            <a:ext cx="2838041" cy="2446585"/>
          </a:xfrm>
          <a:custGeom>
            <a:avLst/>
            <a:gdLst>
              <a:gd name="connsiteX0" fmla="*/ 1061915 w 4257062"/>
              <a:gd name="connsiteY0" fmla="*/ 0 h 3669877"/>
              <a:gd name="connsiteX1" fmla="*/ 3195146 w 4257062"/>
              <a:gd name="connsiteY1" fmla="*/ 0 h 3669877"/>
              <a:gd name="connsiteX2" fmla="*/ 4257062 w 4257062"/>
              <a:gd name="connsiteY2" fmla="*/ 1834938 h 3669877"/>
              <a:gd name="connsiteX3" fmla="*/ 3195146 w 4257062"/>
              <a:gd name="connsiteY3" fmla="*/ 3669877 h 3669877"/>
              <a:gd name="connsiteX4" fmla="*/ 1061915 w 4257062"/>
              <a:gd name="connsiteY4" fmla="*/ 3669877 h 3669877"/>
              <a:gd name="connsiteX5" fmla="*/ 0 w 4257062"/>
              <a:gd name="connsiteY5" fmla="*/ 1834938 h 3669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57062" h="3669877">
                <a:moveTo>
                  <a:pt x="1061915" y="0"/>
                </a:moveTo>
                <a:lnTo>
                  <a:pt x="3195146" y="0"/>
                </a:lnTo>
                <a:lnTo>
                  <a:pt x="4257062" y="1834938"/>
                </a:lnTo>
                <a:lnTo>
                  <a:pt x="3195146" y="3669877"/>
                </a:lnTo>
                <a:lnTo>
                  <a:pt x="1061915" y="3669877"/>
                </a:lnTo>
                <a:lnTo>
                  <a:pt x="0" y="1834938"/>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650325275"/>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0_3-Content">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189804E4-F004-41F9-8F3E-618A004F9310}"/>
              </a:ext>
            </a:extLst>
          </p:cNvPr>
          <p:cNvSpPr>
            <a:spLocks noGrp="1"/>
          </p:cNvSpPr>
          <p:nvPr>
            <p:ph type="pic" sz="quarter" idx="16"/>
          </p:nvPr>
        </p:nvSpPr>
        <p:spPr>
          <a:xfrm>
            <a:off x="4209886" y="3470229"/>
            <a:ext cx="1869729" cy="1623902"/>
          </a:xfrm>
          <a:custGeom>
            <a:avLst/>
            <a:gdLst>
              <a:gd name="connsiteX0" fmla="*/ 2105468 w 2804593"/>
              <a:gd name="connsiteY0" fmla="*/ 0 h 2435853"/>
              <a:gd name="connsiteX1" fmla="*/ 2804593 w 2804593"/>
              <a:gd name="connsiteY1" fmla="*/ 1213801 h 2435853"/>
              <a:gd name="connsiteX2" fmla="*/ 2099870 w 2804593"/>
              <a:gd name="connsiteY2" fmla="*/ 2434415 h 2435853"/>
              <a:gd name="connsiteX3" fmla="*/ 699127 w 2804593"/>
              <a:gd name="connsiteY3" fmla="*/ 2435853 h 2435853"/>
              <a:gd name="connsiteX4" fmla="*/ 0 w 2804593"/>
              <a:gd name="connsiteY4" fmla="*/ 1222054 h 2435853"/>
              <a:gd name="connsiteX5" fmla="*/ 704722 w 2804593"/>
              <a:gd name="connsiteY5" fmla="*/ 1440 h 243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4593" h="2435853">
                <a:moveTo>
                  <a:pt x="2105468" y="0"/>
                </a:moveTo>
                <a:lnTo>
                  <a:pt x="2804593" y="1213801"/>
                </a:lnTo>
                <a:lnTo>
                  <a:pt x="2099870" y="2434415"/>
                </a:lnTo>
                <a:lnTo>
                  <a:pt x="699127" y="2435853"/>
                </a:lnTo>
                <a:lnTo>
                  <a:pt x="0" y="1222054"/>
                </a:lnTo>
                <a:lnTo>
                  <a:pt x="704722" y="1440"/>
                </a:lnTo>
                <a:close/>
              </a:path>
            </a:pathLst>
          </a:custGeom>
          <a:solidFill>
            <a:schemeClr val="bg1">
              <a:lumMod val="75000"/>
            </a:schemeClr>
          </a:solidFill>
        </p:spPr>
        <p:txBody>
          <a:bodyPr wrap="square">
            <a:noAutofit/>
          </a:bodyPr>
          <a:lstStyle/>
          <a:p>
            <a:endParaRPr lang="en-US"/>
          </a:p>
        </p:txBody>
      </p:sp>
      <p:sp>
        <p:nvSpPr>
          <p:cNvPr id="35" name="Picture Placeholder 34">
            <a:extLst>
              <a:ext uri="{FF2B5EF4-FFF2-40B4-BE49-F238E27FC236}">
                <a16:creationId xmlns:a16="http://schemas.microsoft.com/office/drawing/2014/main" id="{12909A28-EC8E-4498-9378-08D2E64919B9}"/>
              </a:ext>
            </a:extLst>
          </p:cNvPr>
          <p:cNvSpPr>
            <a:spLocks noGrp="1"/>
          </p:cNvSpPr>
          <p:nvPr>
            <p:ph type="pic" sz="quarter" idx="15"/>
          </p:nvPr>
        </p:nvSpPr>
        <p:spPr>
          <a:xfrm>
            <a:off x="2729440" y="4327120"/>
            <a:ext cx="1875121" cy="1616481"/>
          </a:xfrm>
          <a:custGeom>
            <a:avLst/>
            <a:gdLst>
              <a:gd name="connsiteX0" fmla="*/ 701618 w 2812681"/>
              <a:gd name="connsiteY0" fmla="*/ 0 h 2424722"/>
              <a:gd name="connsiteX1" fmla="*/ 2111063 w 2812681"/>
              <a:gd name="connsiteY1" fmla="*/ 0 h 2424722"/>
              <a:gd name="connsiteX2" fmla="*/ 2812681 w 2812681"/>
              <a:gd name="connsiteY2" fmla="*/ 1212361 h 2424722"/>
              <a:gd name="connsiteX3" fmla="*/ 2111062 w 2812681"/>
              <a:gd name="connsiteY3" fmla="*/ 2424721 h 2424722"/>
              <a:gd name="connsiteX4" fmla="*/ 701619 w 2812681"/>
              <a:gd name="connsiteY4" fmla="*/ 2424722 h 2424722"/>
              <a:gd name="connsiteX5" fmla="*/ 0 w 2812681"/>
              <a:gd name="connsiteY5" fmla="*/ 1212360 h 2424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681" h="2424722">
                <a:moveTo>
                  <a:pt x="701618" y="0"/>
                </a:moveTo>
                <a:lnTo>
                  <a:pt x="2111063" y="0"/>
                </a:lnTo>
                <a:lnTo>
                  <a:pt x="2812681" y="1212361"/>
                </a:lnTo>
                <a:lnTo>
                  <a:pt x="2111062" y="2424721"/>
                </a:lnTo>
                <a:lnTo>
                  <a:pt x="701619" y="2424722"/>
                </a:lnTo>
                <a:lnTo>
                  <a:pt x="0" y="1212360"/>
                </a:lnTo>
                <a:close/>
              </a:path>
            </a:pathLst>
          </a:custGeom>
          <a:solidFill>
            <a:schemeClr val="bg1">
              <a:lumMod val="75000"/>
            </a:schemeClr>
          </a:solidFill>
        </p:spPr>
        <p:txBody>
          <a:bodyPr wrap="square">
            <a:noAutofit/>
          </a:bodyPr>
          <a:lstStyle/>
          <a:p>
            <a:endParaRPr lang="en-US"/>
          </a:p>
        </p:txBody>
      </p:sp>
      <p:sp>
        <p:nvSpPr>
          <p:cNvPr id="32" name="Picture Placeholder 31">
            <a:extLst>
              <a:ext uri="{FF2B5EF4-FFF2-40B4-BE49-F238E27FC236}">
                <a16:creationId xmlns:a16="http://schemas.microsoft.com/office/drawing/2014/main" id="{3C44C29E-44CC-42B1-B761-2B849F04A09F}"/>
              </a:ext>
            </a:extLst>
          </p:cNvPr>
          <p:cNvSpPr>
            <a:spLocks noGrp="1"/>
          </p:cNvSpPr>
          <p:nvPr>
            <p:ph type="pic" sz="quarter" idx="14"/>
          </p:nvPr>
        </p:nvSpPr>
        <p:spPr>
          <a:xfrm>
            <a:off x="1254385" y="3470230"/>
            <a:ext cx="1869729" cy="1623902"/>
          </a:xfrm>
          <a:custGeom>
            <a:avLst/>
            <a:gdLst>
              <a:gd name="connsiteX0" fmla="*/ 699127 w 2804593"/>
              <a:gd name="connsiteY0" fmla="*/ 0 h 2435853"/>
              <a:gd name="connsiteX1" fmla="*/ 2099872 w 2804593"/>
              <a:gd name="connsiteY1" fmla="*/ 1439 h 2435853"/>
              <a:gd name="connsiteX2" fmla="*/ 2804593 w 2804593"/>
              <a:gd name="connsiteY2" fmla="*/ 1222053 h 2435853"/>
              <a:gd name="connsiteX3" fmla="*/ 2105467 w 2804593"/>
              <a:gd name="connsiteY3" fmla="*/ 2435853 h 2435853"/>
              <a:gd name="connsiteX4" fmla="*/ 704723 w 2804593"/>
              <a:gd name="connsiteY4" fmla="*/ 2434414 h 2435853"/>
              <a:gd name="connsiteX5" fmla="*/ 0 w 2804593"/>
              <a:gd name="connsiteY5" fmla="*/ 1213799 h 243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4593" h="2435853">
                <a:moveTo>
                  <a:pt x="699127" y="0"/>
                </a:moveTo>
                <a:lnTo>
                  <a:pt x="2099872" y="1439"/>
                </a:lnTo>
                <a:lnTo>
                  <a:pt x="2804593" y="1222053"/>
                </a:lnTo>
                <a:lnTo>
                  <a:pt x="2105467" y="2435853"/>
                </a:lnTo>
                <a:lnTo>
                  <a:pt x="704723" y="2434414"/>
                </a:lnTo>
                <a:lnTo>
                  <a:pt x="0" y="1213799"/>
                </a:lnTo>
                <a:close/>
              </a:path>
            </a:pathLst>
          </a:custGeom>
          <a:solidFill>
            <a:schemeClr val="bg1">
              <a:lumMod val="75000"/>
            </a:schemeClr>
          </a:solidFill>
        </p:spPr>
        <p:txBody>
          <a:bodyPr wrap="square">
            <a:noAutofit/>
          </a:bodyPr>
          <a:lstStyle/>
          <a:p>
            <a:endParaRPr lang="en-US"/>
          </a:p>
        </p:txBody>
      </p:sp>
      <p:sp>
        <p:nvSpPr>
          <p:cNvPr id="29" name="Picture Placeholder 28">
            <a:extLst>
              <a:ext uri="{FF2B5EF4-FFF2-40B4-BE49-F238E27FC236}">
                <a16:creationId xmlns:a16="http://schemas.microsoft.com/office/drawing/2014/main" id="{E70CACC2-1770-4CAE-A6A1-1216DECDA275}"/>
              </a:ext>
            </a:extLst>
          </p:cNvPr>
          <p:cNvSpPr>
            <a:spLocks noGrp="1"/>
          </p:cNvSpPr>
          <p:nvPr>
            <p:ph type="pic" sz="quarter" idx="13"/>
          </p:nvPr>
        </p:nvSpPr>
        <p:spPr>
          <a:xfrm>
            <a:off x="2732136" y="2617051"/>
            <a:ext cx="1869729" cy="1623902"/>
          </a:xfrm>
          <a:custGeom>
            <a:avLst/>
            <a:gdLst>
              <a:gd name="connsiteX0" fmla="*/ 699127 w 2804593"/>
              <a:gd name="connsiteY0" fmla="*/ 0 h 2435853"/>
              <a:gd name="connsiteX1" fmla="*/ 2099872 w 2804593"/>
              <a:gd name="connsiteY1" fmla="*/ 1438 h 2435853"/>
              <a:gd name="connsiteX2" fmla="*/ 2804593 w 2804593"/>
              <a:gd name="connsiteY2" fmla="*/ 1222053 h 2435853"/>
              <a:gd name="connsiteX3" fmla="*/ 2105467 w 2804593"/>
              <a:gd name="connsiteY3" fmla="*/ 2435853 h 2435853"/>
              <a:gd name="connsiteX4" fmla="*/ 704723 w 2804593"/>
              <a:gd name="connsiteY4" fmla="*/ 2434414 h 2435853"/>
              <a:gd name="connsiteX5" fmla="*/ 0 w 2804593"/>
              <a:gd name="connsiteY5" fmla="*/ 1213799 h 243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4593" h="2435853">
                <a:moveTo>
                  <a:pt x="699127" y="0"/>
                </a:moveTo>
                <a:lnTo>
                  <a:pt x="2099872" y="1438"/>
                </a:lnTo>
                <a:lnTo>
                  <a:pt x="2804593" y="1222053"/>
                </a:lnTo>
                <a:lnTo>
                  <a:pt x="2105467" y="2435853"/>
                </a:lnTo>
                <a:lnTo>
                  <a:pt x="704723" y="2434414"/>
                </a:lnTo>
                <a:lnTo>
                  <a:pt x="0" y="1213799"/>
                </a:lnTo>
                <a:close/>
              </a:path>
            </a:pathLst>
          </a:custGeom>
          <a:solidFill>
            <a:schemeClr val="bg1">
              <a:lumMod val="75000"/>
            </a:schemeClr>
          </a:solidFill>
        </p:spPr>
        <p:txBody>
          <a:bodyPr wrap="square">
            <a:noAutofit/>
          </a:bodyPr>
          <a:lstStyle/>
          <a:p>
            <a:endParaRPr lang="en-US"/>
          </a:p>
        </p:txBody>
      </p:sp>
      <p:sp>
        <p:nvSpPr>
          <p:cNvPr id="27" name="Picture Placeholder 26">
            <a:extLst>
              <a:ext uri="{FF2B5EF4-FFF2-40B4-BE49-F238E27FC236}">
                <a16:creationId xmlns:a16="http://schemas.microsoft.com/office/drawing/2014/main" id="{129F0412-51A7-426E-9CA0-1B8A031B7CD0}"/>
              </a:ext>
            </a:extLst>
          </p:cNvPr>
          <p:cNvSpPr>
            <a:spLocks noGrp="1"/>
          </p:cNvSpPr>
          <p:nvPr>
            <p:ph type="pic" sz="quarter" idx="12"/>
          </p:nvPr>
        </p:nvSpPr>
        <p:spPr>
          <a:xfrm>
            <a:off x="4209887" y="1763870"/>
            <a:ext cx="1869728" cy="1623902"/>
          </a:xfrm>
          <a:custGeom>
            <a:avLst/>
            <a:gdLst>
              <a:gd name="connsiteX0" fmla="*/ 699127 w 2804592"/>
              <a:gd name="connsiteY0" fmla="*/ 0 h 2435853"/>
              <a:gd name="connsiteX1" fmla="*/ 2099870 w 2804592"/>
              <a:gd name="connsiteY1" fmla="*/ 1440 h 2435853"/>
              <a:gd name="connsiteX2" fmla="*/ 2804592 w 2804592"/>
              <a:gd name="connsiteY2" fmla="*/ 1222054 h 2435853"/>
              <a:gd name="connsiteX3" fmla="*/ 2105466 w 2804592"/>
              <a:gd name="connsiteY3" fmla="*/ 2435853 h 2435853"/>
              <a:gd name="connsiteX4" fmla="*/ 704723 w 2804592"/>
              <a:gd name="connsiteY4" fmla="*/ 2434415 h 2435853"/>
              <a:gd name="connsiteX5" fmla="*/ 0 w 2804592"/>
              <a:gd name="connsiteY5" fmla="*/ 1213800 h 243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4592" h="2435853">
                <a:moveTo>
                  <a:pt x="699127" y="0"/>
                </a:moveTo>
                <a:lnTo>
                  <a:pt x="2099870" y="1440"/>
                </a:lnTo>
                <a:lnTo>
                  <a:pt x="2804592" y="1222054"/>
                </a:lnTo>
                <a:lnTo>
                  <a:pt x="2105466" y="2435853"/>
                </a:lnTo>
                <a:lnTo>
                  <a:pt x="704723" y="2434415"/>
                </a:lnTo>
                <a:lnTo>
                  <a:pt x="0" y="1213800"/>
                </a:lnTo>
                <a:close/>
              </a:path>
            </a:pathLst>
          </a:custGeom>
          <a:solidFill>
            <a:schemeClr val="bg1">
              <a:lumMod val="75000"/>
            </a:schemeClr>
          </a:solidFill>
        </p:spPr>
        <p:txBody>
          <a:bodyPr wrap="square">
            <a:noAutofit/>
          </a:bodyPr>
          <a:lstStyle/>
          <a:p>
            <a:endParaRPr lang="en-US"/>
          </a:p>
        </p:txBody>
      </p:sp>
      <p:sp>
        <p:nvSpPr>
          <p:cNvPr id="26" name="Picture Placeholder 25">
            <a:extLst>
              <a:ext uri="{FF2B5EF4-FFF2-40B4-BE49-F238E27FC236}">
                <a16:creationId xmlns:a16="http://schemas.microsoft.com/office/drawing/2014/main" id="{18C3CFC9-81A0-4582-B83F-BF86E5276562}"/>
              </a:ext>
            </a:extLst>
          </p:cNvPr>
          <p:cNvSpPr>
            <a:spLocks noGrp="1"/>
          </p:cNvSpPr>
          <p:nvPr>
            <p:ph type="pic" sz="quarter" idx="11"/>
          </p:nvPr>
        </p:nvSpPr>
        <p:spPr>
          <a:xfrm>
            <a:off x="1254384" y="1763869"/>
            <a:ext cx="1869729" cy="1623902"/>
          </a:xfrm>
          <a:custGeom>
            <a:avLst/>
            <a:gdLst>
              <a:gd name="connsiteX0" fmla="*/ 2105468 w 2804593"/>
              <a:gd name="connsiteY0" fmla="*/ 0 h 2435853"/>
              <a:gd name="connsiteX1" fmla="*/ 2804593 w 2804593"/>
              <a:gd name="connsiteY1" fmla="*/ 1213801 h 2435853"/>
              <a:gd name="connsiteX2" fmla="*/ 2099870 w 2804593"/>
              <a:gd name="connsiteY2" fmla="*/ 2434415 h 2435853"/>
              <a:gd name="connsiteX3" fmla="*/ 699127 w 2804593"/>
              <a:gd name="connsiteY3" fmla="*/ 2435853 h 2435853"/>
              <a:gd name="connsiteX4" fmla="*/ 0 w 2804593"/>
              <a:gd name="connsiteY4" fmla="*/ 1222054 h 2435853"/>
              <a:gd name="connsiteX5" fmla="*/ 704722 w 2804593"/>
              <a:gd name="connsiteY5" fmla="*/ 1440 h 243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4593" h="2435853">
                <a:moveTo>
                  <a:pt x="2105468" y="0"/>
                </a:moveTo>
                <a:lnTo>
                  <a:pt x="2804593" y="1213801"/>
                </a:lnTo>
                <a:lnTo>
                  <a:pt x="2099870" y="2434415"/>
                </a:lnTo>
                <a:lnTo>
                  <a:pt x="699127" y="2435853"/>
                </a:lnTo>
                <a:lnTo>
                  <a:pt x="0" y="1222054"/>
                </a:lnTo>
                <a:lnTo>
                  <a:pt x="704722" y="1440"/>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853FC508-48D1-4DC7-9AE2-EC02A098E168}"/>
              </a:ext>
            </a:extLst>
          </p:cNvPr>
          <p:cNvSpPr>
            <a:spLocks noGrp="1"/>
          </p:cNvSpPr>
          <p:nvPr>
            <p:ph type="pic" sz="quarter" idx="10"/>
          </p:nvPr>
        </p:nvSpPr>
        <p:spPr>
          <a:xfrm>
            <a:off x="2729440" y="914400"/>
            <a:ext cx="1875121" cy="1616482"/>
          </a:xfrm>
          <a:custGeom>
            <a:avLst/>
            <a:gdLst>
              <a:gd name="connsiteX0" fmla="*/ 701618 w 2812681"/>
              <a:gd name="connsiteY0" fmla="*/ 0 h 2424723"/>
              <a:gd name="connsiteX1" fmla="*/ 2111063 w 2812681"/>
              <a:gd name="connsiteY1" fmla="*/ 1 h 2424723"/>
              <a:gd name="connsiteX2" fmla="*/ 2812681 w 2812681"/>
              <a:gd name="connsiteY2" fmla="*/ 1212361 h 2424723"/>
              <a:gd name="connsiteX3" fmla="*/ 2111062 w 2812681"/>
              <a:gd name="connsiteY3" fmla="*/ 2424722 h 2424723"/>
              <a:gd name="connsiteX4" fmla="*/ 701619 w 2812681"/>
              <a:gd name="connsiteY4" fmla="*/ 2424723 h 2424723"/>
              <a:gd name="connsiteX5" fmla="*/ 0 w 2812681"/>
              <a:gd name="connsiteY5" fmla="*/ 1212361 h 242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681" h="2424723">
                <a:moveTo>
                  <a:pt x="701618" y="0"/>
                </a:moveTo>
                <a:lnTo>
                  <a:pt x="2111063" y="1"/>
                </a:lnTo>
                <a:lnTo>
                  <a:pt x="2812681" y="1212361"/>
                </a:lnTo>
                <a:lnTo>
                  <a:pt x="2111062" y="2424722"/>
                </a:lnTo>
                <a:lnTo>
                  <a:pt x="701619" y="2424723"/>
                </a:lnTo>
                <a:lnTo>
                  <a:pt x="0" y="121236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75160638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1_3-Conten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63041F8F-5B5E-4899-85AA-D495A8BF2305}"/>
              </a:ext>
            </a:extLst>
          </p:cNvPr>
          <p:cNvSpPr>
            <a:spLocks noGrp="1"/>
          </p:cNvSpPr>
          <p:nvPr>
            <p:ph type="pic" sz="quarter" idx="10"/>
          </p:nvPr>
        </p:nvSpPr>
        <p:spPr>
          <a:xfrm>
            <a:off x="801488" y="2821598"/>
            <a:ext cx="1808134" cy="1570405"/>
          </a:xfrm>
          <a:custGeom>
            <a:avLst/>
            <a:gdLst>
              <a:gd name="connsiteX0" fmla="*/ 676095 w 2712201"/>
              <a:gd name="connsiteY0" fmla="*/ 0 h 2355608"/>
              <a:gd name="connsiteX1" fmla="*/ 2030695 w 2712201"/>
              <a:gd name="connsiteY1" fmla="*/ 1392 h 2355608"/>
              <a:gd name="connsiteX2" fmla="*/ 2712201 w 2712201"/>
              <a:gd name="connsiteY2" fmla="*/ 1181795 h 2355608"/>
              <a:gd name="connsiteX3" fmla="*/ 2036106 w 2712201"/>
              <a:gd name="connsiteY3" fmla="*/ 2355608 h 2355608"/>
              <a:gd name="connsiteX4" fmla="*/ 681506 w 2712201"/>
              <a:gd name="connsiteY4" fmla="*/ 2354217 h 2355608"/>
              <a:gd name="connsiteX5" fmla="*/ 0 w 2712201"/>
              <a:gd name="connsiteY5" fmla="*/ 1173814 h 23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2201" h="2355608">
                <a:moveTo>
                  <a:pt x="676095" y="0"/>
                </a:moveTo>
                <a:lnTo>
                  <a:pt x="2030695" y="1392"/>
                </a:lnTo>
                <a:lnTo>
                  <a:pt x="2712201" y="1181795"/>
                </a:lnTo>
                <a:lnTo>
                  <a:pt x="2036106" y="2355608"/>
                </a:lnTo>
                <a:lnTo>
                  <a:pt x="681506" y="2354217"/>
                </a:lnTo>
                <a:lnTo>
                  <a:pt x="0" y="1173814"/>
                </a:lnTo>
                <a:close/>
              </a:path>
            </a:pathLst>
          </a:custGeom>
          <a:solidFill>
            <a:schemeClr val="bg1">
              <a:lumMod val="75000"/>
            </a:schemeClr>
          </a:solidFill>
        </p:spPr>
        <p:txBody>
          <a:bodyPr wrap="square">
            <a:noAutofit/>
          </a:bodyPr>
          <a:lstStyle/>
          <a:p>
            <a:endParaRPr lang="en-US"/>
          </a:p>
        </p:txBody>
      </p:sp>
      <p:sp>
        <p:nvSpPr>
          <p:cNvPr id="29" name="Picture Placeholder 28">
            <a:extLst>
              <a:ext uri="{FF2B5EF4-FFF2-40B4-BE49-F238E27FC236}">
                <a16:creationId xmlns:a16="http://schemas.microsoft.com/office/drawing/2014/main" id="{7C44D7CA-6069-45B9-B6BB-A60861539C9A}"/>
              </a:ext>
            </a:extLst>
          </p:cNvPr>
          <p:cNvSpPr>
            <a:spLocks noGrp="1"/>
          </p:cNvSpPr>
          <p:nvPr>
            <p:ph type="pic" sz="quarter" idx="11"/>
          </p:nvPr>
        </p:nvSpPr>
        <p:spPr>
          <a:xfrm>
            <a:off x="8118899" y="3661991"/>
            <a:ext cx="1808134" cy="1570405"/>
          </a:xfrm>
          <a:custGeom>
            <a:avLst/>
            <a:gdLst>
              <a:gd name="connsiteX0" fmla="*/ 676095 w 2712201"/>
              <a:gd name="connsiteY0" fmla="*/ 0 h 2355608"/>
              <a:gd name="connsiteX1" fmla="*/ 2030695 w 2712201"/>
              <a:gd name="connsiteY1" fmla="*/ 1392 h 2355608"/>
              <a:gd name="connsiteX2" fmla="*/ 2712201 w 2712201"/>
              <a:gd name="connsiteY2" fmla="*/ 1181795 h 2355608"/>
              <a:gd name="connsiteX3" fmla="*/ 2036106 w 2712201"/>
              <a:gd name="connsiteY3" fmla="*/ 2355608 h 2355608"/>
              <a:gd name="connsiteX4" fmla="*/ 681506 w 2712201"/>
              <a:gd name="connsiteY4" fmla="*/ 2354217 h 2355608"/>
              <a:gd name="connsiteX5" fmla="*/ 0 w 2712201"/>
              <a:gd name="connsiteY5" fmla="*/ 1173814 h 23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2201" h="2355608">
                <a:moveTo>
                  <a:pt x="676095" y="0"/>
                </a:moveTo>
                <a:lnTo>
                  <a:pt x="2030695" y="1392"/>
                </a:lnTo>
                <a:lnTo>
                  <a:pt x="2712201" y="1181795"/>
                </a:lnTo>
                <a:lnTo>
                  <a:pt x="2036106" y="2355608"/>
                </a:lnTo>
                <a:lnTo>
                  <a:pt x="681506" y="2354217"/>
                </a:lnTo>
                <a:lnTo>
                  <a:pt x="0" y="1173814"/>
                </a:lnTo>
                <a:close/>
              </a:path>
            </a:pathLst>
          </a:custGeom>
          <a:solidFill>
            <a:schemeClr val="bg1">
              <a:lumMod val="75000"/>
            </a:schemeClr>
          </a:solidFill>
        </p:spPr>
        <p:txBody>
          <a:bodyPr wrap="square">
            <a:noAutofit/>
          </a:bodyPr>
          <a:lstStyle/>
          <a:p>
            <a:endParaRPr lang="en-US"/>
          </a:p>
        </p:txBody>
      </p:sp>
      <p:sp>
        <p:nvSpPr>
          <p:cNvPr id="30" name="Picture Placeholder 29">
            <a:extLst>
              <a:ext uri="{FF2B5EF4-FFF2-40B4-BE49-F238E27FC236}">
                <a16:creationId xmlns:a16="http://schemas.microsoft.com/office/drawing/2014/main" id="{D32FE5BD-2CF5-4CFC-AD53-0047C99AF15B}"/>
              </a:ext>
            </a:extLst>
          </p:cNvPr>
          <p:cNvSpPr>
            <a:spLocks noGrp="1"/>
          </p:cNvSpPr>
          <p:nvPr>
            <p:ph type="pic" sz="quarter" idx="12"/>
          </p:nvPr>
        </p:nvSpPr>
        <p:spPr>
          <a:xfrm>
            <a:off x="9582380" y="2821598"/>
            <a:ext cx="1808134" cy="1570405"/>
          </a:xfrm>
          <a:custGeom>
            <a:avLst/>
            <a:gdLst>
              <a:gd name="connsiteX0" fmla="*/ 676095 w 2712201"/>
              <a:gd name="connsiteY0" fmla="*/ 0 h 2355608"/>
              <a:gd name="connsiteX1" fmla="*/ 2030695 w 2712201"/>
              <a:gd name="connsiteY1" fmla="*/ 1392 h 2355608"/>
              <a:gd name="connsiteX2" fmla="*/ 2712201 w 2712201"/>
              <a:gd name="connsiteY2" fmla="*/ 1181795 h 2355608"/>
              <a:gd name="connsiteX3" fmla="*/ 2036106 w 2712201"/>
              <a:gd name="connsiteY3" fmla="*/ 2355608 h 2355608"/>
              <a:gd name="connsiteX4" fmla="*/ 681506 w 2712201"/>
              <a:gd name="connsiteY4" fmla="*/ 2354217 h 2355608"/>
              <a:gd name="connsiteX5" fmla="*/ 0 w 2712201"/>
              <a:gd name="connsiteY5" fmla="*/ 1173814 h 23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2201" h="2355608">
                <a:moveTo>
                  <a:pt x="676095" y="0"/>
                </a:moveTo>
                <a:lnTo>
                  <a:pt x="2030695" y="1392"/>
                </a:lnTo>
                <a:lnTo>
                  <a:pt x="2712201" y="1181795"/>
                </a:lnTo>
                <a:lnTo>
                  <a:pt x="2036106" y="2355608"/>
                </a:lnTo>
                <a:lnTo>
                  <a:pt x="681506" y="2354217"/>
                </a:lnTo>
                <a:lnTo>
                  <a:pt x="0" y="1173814"/>
                </a:lnTo>
                <a:close/>
              </a:path>
            </a:pathLst>
          </a:custGeom>
          <a:solidFill>
            <a:schemeClr val="bg1">
              <a:lumMod val="75000"/>
            </a:schemeClr>
          </a:solidFill>
        </p:spPr>
        <p:txBody>
          <a:bodyPr wrap="square">
            <a:noAutofit/>
          </a:bodyPr>
          <a:lstStyle/>
          <a:p>
            <a:endParaRPr lang="en-US"/>
          </a:p>
        </p:txBody>
      </p:sp>
      <p:sp>
        <p:nvSpPr>
          <p:cNvPr id="31" name="Picture Placeholder 30">
            <a:extLst>
              <a:ext uri="{FF2B5EF4-FFF2-40B4-BE49-F238E27FC236}">
                <a16:creationId xmlns:a16="http://schemas.microsoft.com/office/drawing/2014/main" id="{E48C71A8-A9B0-4F1F-AA74-B5EC1B05B943}"/>
              </a:ext>
            </a:extLst>
          </p:cNvPr>
          <p:cNvSpPr>
            <a:spLocks noGrp="1"/>
          </p:cNvSpPr>
          <p:nvPr>
            <p:ph type="pic" sz="quarter" idx="13"/>
          </p:nvPr>
        </p:nvSpPr>
        <p:spPr>
          <a:xfrm>
            <a:off x="8118901" y="1981202"/>
            <a:ext cx="1808134" cy="1570405"/>
          </a:xfrm>
          <a:custGeom>
            <a:avLst/>
            <a:gdLst>
              <a:gd name="connsiteX0" fmla="*/ 676095 w 2712201"/>
              <a:gd name="connsiteY0" fmla="*/ 0 h 2355608"/>
              <a:gd name="connsiteX1" fmla="*/ 2030695 w 2712201"/>
              <a:gd name="connsiteY1" fmla="*/ 1392 h 2355608"/>
              <a:gd name="connsiteX2" fmla="*/ 2712201 w 2712201"/>
              <a:gd name="connsiteY2" fmla="*/ 1181795 h 2355608"/>
              <a:gd name="connsiteX3" fmla="*/ 2036106 w 2712201"/>
              <a:gd name="connsiteY3" fmla="*/ 2355608 h 2355608"/>
              <a:gd name="connsiteX4" fmla="*/ 681506 w 2712201"/>
              <a:gd name="connsiteY4" fmla="*/ 2354217 h 2355608"/>
              <a:gd name="connsiteX5" fmla="*/ 0 w 2712201"/>
              <a:gd name="connsiteY5" fmla="*/ 1173814 h 23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2201" h="2355608">
                <a:moveTo>
                  <a:pt x="676095" y="0"/>
                </a:moveTo>
                <a:lnTo>
                  <a:pt x="2030695" y="1392"/>
                </a:lnTo>
                <a:lnTo>
                  <a:pt x="2712201" y="1181795"/>
                </a:lnTo>
                <a:lnTo>
                  <a:pt x="2036106" y="2355608"/>
                </a:lnTo>
                <a:lnTo>
                  <a:pt x="681506" y="2354217"/>
                </a:lnTo>
                <a:lnTo>
                  <a:pt x="0" y="1173814"/>
                </a:lnTo>
                <a:close/>
              </a:path>
            </a:pathLst>
          </a:custGeom>
          <a:solidFill>
            <a:schemeClr val="bg1">
              <a:lumMod val="75000"/>
            </a:schemeClr>
          </a:solidFill>
        </p:spPr>
        <p:txBody>
          <a:bodyPr wrap="square">
            <a:noAutofit/>
          </a:bodyPr>
          <a:lstStyle/>
          <a:p>
            <a:endParaRPr lang="en-US"/>
          </a:p>
        </p:txBody>
      </p:sp>
      <p:sp>
        <p:nvSpPr>
          <p:cNvPr id="32" name="Picture Placeholder 31">
            <a:extLst>
              <a:ext uri="{FF2B5EF4-FFF2-40B4-BE49-F238E27FC236}">
                <a16:creationId xmlns:a16="http://schemas.microsoft.com/office/drawing/2014/main" id="{21E3DE76-D24D-4B1B-91E1-221CEADF7466}"/>
              </a:ext>
            </a:extLst>
          </p:cNvPr>
          <p:cNvSpPr>
            <a:spLocks noGrp="1"/>
          </p:cNvSpPr>
          <p:nvPr>
            <p:ph type="pic" sz="quarter" idx="14"/>
          </p:nvPr>
        </p:nvSpPr>
        <p:spPr>
          <a:xfrm>
            <a:off x="6655418" y="2821598"/>
            <a:ext cx="1808134" cy="1570405"/>
          </a:xfrm>
          <a:custGeom>
            <a:avLst/>
            <a:gdLst>
              <a:gd name="connsiteX0" fmla="*/ 676095 w 2712201"/>
              <a:gd name="connsiteY0" fmla="*/ 0 h 2355608"/>
              <a:gd name="connsiteX1" fmla="*/ 2030695 w 2712201"/>
              <a:gd name="connsiteY1" fmla="*/ 1392 h 2355608"/>
              <a:gd name="connsiteX2" fmla="*/ 2712201 w 2712201"/>
              <a:gd name="connsiteY2" fmla="*/ 1181795 h 2355608"/>
              <a:gd name="connsiteX3" fmla="*/ 2036106 w 2712201"/>
              <a:gd name="connsiteY3" fmla="*/ 2355608 h 2355608"/>
              <a:gd name="connsiteX4" fmla="*/ 681506 w 2712201"/>
              <a:gd name="connsiteY4" fmla="*/ 2354217 h 2355608"/>
              <a:gd name="connsiteX5" fmla="*/ 0 w 2712201"/>
              <a:gd name="connsiteY5" fmla="*/ 1173814 h 23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2201" h="2355608">
                <a:moveTo>
                  <a:pt x="676095" y="0"/>
                </a:moveTo>
                <a:lnTo>
                  <a:pt x="2030695" y="1392"/>
                </a:lnTo>
                <a:lnTo>
                  <a:pt x="2712201" y="1181795"/>
                </a:lnTo>
                <a:lnTo>
                  <a:pt x="2036106" y="2355608"/>
                </a:lnTo>
                <a:lnTo>
                  <a:pt x="681506" y="2354217"/>
                </a:lnTo>
                <a:lnTo>
                  <a:pt x="0" y="1173814"/>
                </a:lnTo>
                <a:close/>
              </a:path>
            </a:pathLst>
          </a:custGeom>
          <a:solidFill>
            <a:schemeClr val="bg1">
              <a:lumMod val="75000"/>
            </a:schemeClr>
          </a:solidFill>
        </p:spPr>
        <p:txBody>
          <a:bodyPr wrap="square">
            <a:noAutofit/>
          </a:bodyPr>
          <a:lstStyle/>
          <a:p>
            <a:endParaRPr lang="en-US"/>
          </a:p>
        </p:txBody>
      </p:sp>
      <p:sp>
        <p:nvSpPr>
          <p:cNvPr id="33" name="Picture Placeholder 32">
            <a:extLst>
              <a:ext uri="{FF2B5EF4-FFF2-40B4-BE49-F238E27FC236}">
                <a16:creationId xmlns:a16="http://schemas.microsoft.com/office/drawing/2014/main" id="{C1B6AC21-43DC-497E-8EDE-390091BFC165}"/>
              </a:ext>
            </a:extLst>
          </p:cNvPr>
          <p:cNvSpPr>
            <a:spLocks noGrp="1"/>
          </p:cNvSpPr>
          <p:nvPr>
            <p:ph type="pic" sz="quarter" idx="15"/>
          </p:nvPr>
        </p:nvSpPr>
        <p:spPr>
          <a:xfrm>
            <a:off x="5191936" y="3661991"/>
            <a:ext cx="1808134" cy="1570405"/>
          </a:xfrm>
          <a:custGeom>
            <a:avLst/>
            <a:gdLst>
              <a:gd name="connsiteX0" fmla="*/ 676095 w 2712201"/>
              <a:gd name="connsiteY0" fmla="*/ 0 h 2355608"/>
              <a:gd name="connsiteX1" fmla="*/ 2030695 w 2712201"/>
              <a:gd name="connsiteY1" fmla="*/ 1392 h 2355608"/>
              <a:gd name="connsiteX2" fmla="*/ 2712201 w 2712201"/>
              <a:gd name="connsiteY2" fmla="*/ 1181795 h 2355608"/>
              <a:gd name="connsiteX3" fmla="*/ 2036106 w 2712201"/>
              <a:gd name="connsiteY3" fmla="*/ 2355608 h 2355608"/>
              <a:gd name="connsiteX4" fmla="*/ 681506 w 2712201"/>
              <a:gd name="connsiteY4" fmla="*/ 2354217 h 2355608"/>
              <a:gd name="connsiteX5" fmla="*/ 0 w 2712201"/>
              <a:gd name="connsiteY5" fmla="*/ 1173814 h 23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2201" h="2355608">
                <a:moveTo>
                  <a:pt x="676095" y="0"/>
                </a:moveTo>
                <a:lnTo>
                  <a:pt x="2030695" y="1392"/>
                </a:lnTo>
                <a:lnTo>
                  <a:pt x="2712201" y="1181795"/>
                </a:lnTo>
                <a:lnTo>
                  <a:pt x="2036106" y="2355608"/>
                </a:lnTo>
                <a:lnTo>
                  <a:pt x="681506" y="2354217"/>
                </a:lnTo>
                <a:lnTo>
                  <a:pt x="0" y="1173814"/>
                </a:lnTo>
                <a:close/>
              </a:path>
            </a:pathLst>
          </a:custGeom>
          <a:solidFill>
            <a:schemeClr val="bg1">
              <a:lumMod val="75000"/>
            </a:schemeClr>
          </a:solidFill>
        </p:spPr>
        <p:txBody>
          <a:bodyPr wrap="square">
            <a:noAutofit/>
          </a:bodyPr>
          <a:lstStyle/>
          <a:p>
            <a:endParaRPr lang="en-US"/>
          </a:p>
        </p:txBody>
      </p:sp>
      <p:sp>
        <p:nvSpPr>
          <p:cNvPr id="34" name="Picture Placeholder 33">
            <a:extLst>
              <a:ext uri="{FF2B5EF4-FFF2-40B4-BE49-F238E27FC236}">
                <a16:creationId xmlns:a16="http://schemas.microsoft.com/office/drawing/2014/main" id="{9D5010D6-14BD-4C9C-AF54-0E6AD6265CF9}"/>
              </a:ext>
            </a:extLst>
          </p:cNvPr>
          <p:cNvSpPr>
            <a:spLocks noGrp="1"/>
          </p:cNvSpPr>
          <p:nvPr>
            <p:ph type="pic" sz="quarter" idx="16"/>
          </p:nvPr>
        </p:nvSpPr>
        <p:spPr>
          <a:xfrm>
            <a:off x="5191937" y="1981202"/>
            <a:ext cx="1808134" cy="1570405"/>
          </a:xfrm>
          <a:custGeom>
            <a:avLst/>
            <a:gdLst>
              <a:gd name="connsiteX0" fmla="*/ 676095 w 2712201"/>
              <a:gd name="connsiteY0" fmla="*/ 0 h 2355608"/>
              <a:gd name="connsiteX1" fmla="*/ 2030695 w 2712201"/>
              <a:gd name="connsiteY1" fmla="*/ 1392 h 2355608"/>
              <a:gd name="connsiteX2" fmla="*/ 2712201 w 2712201"/>
              <a:gd name="connsiteY2" fmla="*/ 1181795 h 2355608"/>
              <a:gd name="connsiteX3" fmla="*/ 2036106 w 2712201"/>
              <a:gd name="connsiteY3" fmla="*/ 2355608 h 2355608"/>
              <a:gd name="connsiteX4" fmla="*/ 681506 w 2712201"/>
              <a:gd name="connsiteY4" fmla="*/ 2354217 h 2355608"/>
              <a:gd name="connsiteX5" fmla="*/ 0 w 2712201"/>
              <a:gd name="connsiteY5" fmla="*/ 1173814 h 23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2201" h="2355608">
                <a:moveTo>
                  <a:pt x="676095" y="0"/>
                </a:moveTo>
                <a:lnTo>
                  <a:pt x="2030695" y="1392"/>
                </a:lnTo>
                <a:lnTo>
                  <a:pt x="2712201" y="1181795"/>
                </a:lnTo>
                <a:lnTo>
                  <a:pt x="2036106" y="2355608"/>
                </a:lnTo>
                <a:lnTo>
                  <a:pt x="681506" y="2354217"/>
                </a:lnTo>
                <a:lnTo>
                  <a:pt x="0" y="1173814"/>
                </a:lnTo>
                <a:close/>
              </a:path>
            </a:pathLst>
          </a:custGeom>
          <a:solidFill>
            <a:schemeClr val="bg1">
              <a:lumMod val="75000"/>
            </a:schemeClr>
          </a:solidFill>
        </p:spPr>
        <p:txBody>
          <a:bodyPr wrap="square">
            <a:noAutofit/>
          </a:bodyPr>
          <a:lstStyle/>
          <a:p>
            <a:endParaRPr lang="en-US"/>
          </a:p>
        </p:txBody>
      </p:sp>
      <p:sp>
        <p:nvSpPr>
          <p:cNvPr id="35" name="Picture Placeholder 34">
            <a:extLst>
              <a:ext uri="{FF2B5EF4-FFF2-40B4-BE49-F238E27FC236}">
                <a16:creationId xmlns:a16="http://schemas.microsoft.com/office/drawing/2014/main" id="{F30916C8-D372-4DA0-93DC-D16F905F9A06}"/>
              </a:ext>
            </a:extLst>
          </p:cNvPr>
          <p:cNvSpPr>
            <a:spLocks noGrp="1"/>
          </p:cNvSpPr>
          <p:nvPr>
            <p:ph type="pic" sz="quarter" idx="17"/>
          </p:nvPr>
        </p:nvSpPr>
        <p:spPr>
          <a:xfrm>
            <a:off x="3728454" y="2821598"/>
            <a:ext cx="1808134" cy="1570405"/>
          </a:xfrm>
          <a:custGeom>
            <a:avLst/>
            <a:gdLst>
              <a:gd name="connsiteX0" fmla="*/ 676095 w 2712201"/>
              <a:gd name="connsiteY0" fmla="*/ 0 h 2355608"/>
              <a:gd name="connsiteX1" fmla="*/ 2030695 w 2712201"/>
              <a:gd name="connsiteY1" fmla="*/ 1392 h 2355608"/>
              <a:gd name="connsiteX2" fmla="*/ 2712201 w 2712201"/>
              <a:gd name="connsiteY2" fmla="*/ 1181795 h 2355608"/>
              <a:gd name="connsiteX3" fmla="*/ 2036106 w 2712201"/>
              <a:gd name="connsiteY3" fmla="*/ 2355608 h 2355608"/>
              <a:gd name="connsiteX4" fmla="*/ 681506 w 2712201"/>
              <a:gd name="connsiteY4" fmla="*/ 2354217 h 2355608"/>
              <a:gd name="connsiteX5" fmla="*/ 0 w 2712201"/>
              <a:gd name="connsiteY5" fmla="*/ 1173814 h 23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2201" h="2355608">
                <a:moveTo>
                  <a:pt x="676095" y="0"/>
                </a:moveTo>
                <a:lnTo>
                  <a:pt x="2030695" y="1392"/>
                </a:lnTo>
                <a:lnTo>
                  <a:pt x="2712201" y="1181795"/>
                </a:lnTo>
                <a:lnTo>
                  <a:pt x="2036106" y="2355608"/>
                </a:lnTo>
                <a:lnTo>
                  <a:pt x="681506" y="2354217"/>
                </a:lnTo>
                <a:lnTo>
                  <a:pt x="0" y="1173814"/>
                </a:lnTo>
                <a:close/>
              </a:path>
            </a:pathLst>
          </a:custGeom>
          <a:solidFill>
            <a:schemeClr val="bg1">
              <a:lumMod val="75000"/>
            </a:schemeClr>
          </a:solidFill>
        </p:spPr>
        <p:txBody>
          <a:bodyPr wrap="square">
            <a:noAutofit/>
          </a:bodyPr>
          <a:lstStyle/>
          <a:p>
            <a:endParaRPr lang="en-US"/>
          </a:p>
        </p:txBody>
      </p:sp>
      <p:sp>
        <p:nvSpPr>
          <p:cNvPr id="36" name="Picture Placeholder 35">
            <a:extLst>
              <a:ext uri="{FF2B5EF4-FFF2-40B4-BE49-F238E27FC236}">
                <a16:creationId xmlns:a16="http://schemas.microsoft.com/office/drawing/2014/main" id="{BF55B0CA-93BC-4D46-9141-53BB417057D3}"/>
              </a:ext>
            </a:extLst>
          </p:cNvPr>
          <p:cNvSpPr>
            <a:spLocks noGrp="1"/>
          </p:cNvSpPr>
          <p:nvPr>
            <p:ph type="pic" sz="quarter" idx="18"/>
          </p:nvPr>
        </p:nvSpPr>
        <p:spPr>
          <a:xfrm>
            <a:off x="2264968" y="3661990"/>
            <a:ext cx="1808134" cy="1570405"/>
          </a:xfrm>
          <a:custGeom>
            <a:avLst/>
            <a:gdLst>
              <a:gd name="connsiteX0" fmla="*/ 676095 w 2712201"/>
              <a:gd name="connsiteY0" fmla="*/ 0 h 2355608"/>
              <a:gd name="connsiteX1" fmla="*/ 2030695 w 2712201"/>
              <a:gd name="connsiteY1" fmla="*/ 1392 h 2355608"/>
              <a:gd name="connsiteX2" fmla="*/ 2712201 w 2712201"/>
              <a:gd name="connsiteY2" fmla="*/ 1181795 h 2355608"/>
              <a:gd name="connsiteX3" fmla="*/ 2036106 w 2712201"/>
              <a:gd name="connsiteY3" fmla="*/ 2355608 h 2355608"/>
              <a:gd name="connsiteX4" fmla="*/ 681506 w 2712201"/>
              <a:gd name="connsiteY4" fmla="*/ 2354217 h 2355608"/>
              <a:gd name="connsiteX5" fmla="*/ 0 w 2712201"/>
              <a:gd name="connsiteY5" fmla="*/ 1173814 h 23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2201" h="2355608">
                <a:moveTo>
                  <a:pt x="676095" y="0"/>
                </a:moveTo>
                <a:lnTo>
                  <a:pt x="2030695" y="1392"/>
                </a:lnTo>
                <a:lnTo>
                  <a:pt x="2712201" y="1181795"/>
                </a:lnTo>
                <a:lnTo>
                  <a:pt x="2036106" y="2355608"/>
                </a:lnTo>
                <a:lnTo>
                  <a:pt x="681506" y="2354217"/>
                </a:lnTo>
                <a:lnTo>
                  <a:pt x="0" y="1173814"/>
                </a:lnTo>
                <a:close/>
              </a:path>
            </a:pathLst>
          </a:custGeom>
          <a:solidFill>
            <a:schemeClr val="bg1">
              <a:lumMod val="75000"/>
            </a:schemeClr>
          </a:solidFill>
        </p:spPr>
        <p:txBody>
          <a:bodyPr wrap="square">
            <a:noAutofit/>
          </a:bodyPr>
          <a:lstStyle/>
          <a:p>
            <a:endParaRPr lang="en-US"/>
          </a:p>
        </p:txBody>
      </p:sp>
      <p:sp>
        <p:nvSpPr>
          <p:cNvPr id="37" name="Picture Placeholder 36">
            <a:extLst>
              <a:ext uri="{FF2B5EF4-FFF2-40B4-BE49-F238E27FC236}">
                <a16:creationId xmlns:a16="http://schemas.microsoft.com/office/drawing/2014/main" id="{B3F00CA3-635A-43E5-ABA8-D0CBA1989512}"/>
              </a:ext>
            </a:extLst>
          </p:cNvPr>
          <p:cNvSpPr>
            <a:spLocks noGrp="1"/>
          </p:cNvSpPr>
          <p:nvPr>
            <p:ph type="pic" sz="quarter" idx="19"/>
          </p:nvPr>
        </p:nvSpPr>
        <p:spPr>
          <a:xfrm>
            <a:off x="2264969" y="1981200"/>
            <a:ext cx="1808134" cy="1570405"/>
          </a:xfrm>
          <a:custGeom>
            <a:avLst/>
            <a:gdLst>
              <a:gd name="connsiteX0" fmla="*/ 676095 w 2712201"/>
              <a:gd name="connsiteY0" fmla="*/ 0 h 2355608"/>
              <a:gd name="connsiteX1" fmla="*/ 2030695 w 2712201"/>
              <a:gd name="connsiteY1" fmla="*/ 1392 h 2355608"/>
              <a:gd name="connsiteX2" fmla="*/ 2712201 w 2712201"/>
              <a:gd name="connsiteY2" fmla="*/ 1181795 h 2355608"/>
              <a:gd name="connsiteX3" fmla="*/ 2036106 w 2712201"/>
              <a:gd name="connsiteY3" fmla="*/ 2355608 h 2355608"/>
              <a:gd name="connsiteX4" fmla="*/ 681506 w 2712201"/>
              <a:gd name="connsiteY4" fmla="*/ 2354217 h 2355608"/>
              <a:gd name="connsiteX5" fmla="*/ 0 w 2712201"/>
              <a:gd name="connsiteY5" fmla="*/ 1173814 h 235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2201" h="2355608">
                <a:moveTo>
                  <a:pt x="676095" y="0"/>
                </a:moveTo>
                <a:lnTo>
                  <a:pt x="2030695" y="1392"/>
                </a:lnTo>
                <a:lnTo>
                  <a:pt x="2712201" y="1181795"/>
                </a:lnTo>
                <a:lnTo>
                  <a:pt x="2036106" y="2355608"/>
                </a:lnTo>
                <a:lnTo>
                  <a:pt x="681506" y="2354217"/>
                </a:lnTo>
                <a:lnTo>
                  <a:pt x="0" y="1173814"/>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503888009"/>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22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146297F-BBE6-4534-A1C6-D31E153DC963}"/>
              </a:ext>
            </a:extLst>
          </p:cNvPr>
          <p:cNvSpPr>
            <a:spLocks noGrp="1"/>
          </p:cNvSpPr>
          <p:nvPr>
            <p:ph type="pic" sz="quarter" idx="10"/>
          </p:nvPr>
        </p:nvSpPr>
        <p:spPr>
          <a:xfrm>
            <a:off x="3897240" y="914400"/>
            <a:ext cx="9372318" cy="5029200"/>
          </a:xfrm>
          <a:custGeom>
            <a:avLst/>
            <a:gdLst>
              <a:gd name="connsiteX0" fmla="*/ 4355415 w 14058477"/>
              <a:gd name="connsiteY0" fmla="*/ 0 h 7543800"/>
              <a:gd name="connsiteX1" fmla="*/ 12252717 w 14058477"/>
              <a:gd name="connsiteY1" fmla="*/ 0 h 7543800"/>
              <a:gd name="connsiteX2" fmla="*/ 14058477 w 14058477"/>
              <a:gd name="connsiteY2" fmla="*/ 0 h 7543800"/>
              <a:gd name="connsiteX3" fmla="*/ 9703061 w 14058477"/>
              <a:gd name="connsiteY3" fmla="*/ 7543800 h 7543800"/>
              <a:gd name="connsiteX4" fmla="*/ 9263441 w 14058477"/>
              <a:gd name="connsiteY4" fmla="*/ 7543800 h 7543800"/>
              <a:gd name="connsiteX5" fmla="*/ 0 w 14058477"/>
              <a:gd name="connsiteY5" fmla="*/ 7543800 h 754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58477" h="7543800">
                <a:moveTo>
                  <a:pt x="4355415" y="0"/>
                </a:moveTo>
                <a:lnTo>
                  <a:pt x="12252717" y="0"/>
                </a:lnTo>
                <a:lnTo>
                  <a:pt x="14058477" y="0"/>
                </a:lnTo>
                <a:lnTo>
                  <a:pt x="9703061" y="7543800"/>
                </a:lnTo>
                <a:lnTo>
                  <a:pt x="9263441" y="7543800"/>
                </a:lnTo>
                <a:lnTo>
                  <a:pt x="0" y="75438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03711148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23_3-Content">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B82E03E5-98AE-4F71-8976-3C80D9D01F7B}"/>
              </a:ext>
            </a:extLst>
          </p:cNvPr>
          <p:cNvSpPr>
            <a:spLocks noGrp="1"/>
          </p:cNvSpPr>
          <p:nvPr>
            <p:ph type="pic" sz="quarter" idx="12"/>
          </p:nvPr>
        </p:nvSpPr>
        <p:spPr>
          <a:xfrm>
            <a:off x="1" y="0"/>
            <a:ext cx="8063007" cy="6858000"/>
          </a:xfrm>
          <a:custGeom>
            <a:avLst/>
            <a:gdLst>
              <a:gd name="connsiteX0" fmla="*/ 0 w 12094511"/>
              <a:gd name="connsiteY0" fmla="*/ 0 h 10287000"/>
              <a:gd name="connsiteX1" fmla="*/ 12094511 w 12094511"/>
              <a:gd name="connsiteY1" fmla="*/ 0 h 10287000"/>
              <a:gd name="connsiteX2" fmla="*/ 6155310 w 12094511"/>
              <a:gd name="connsiteY2" fmla="*/ 10287000 h 10287000"/>
              <a:gd name="connsiteX3" fmla="*/ 0 w 12094511"/>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2094511" h="10287000">
                <a:moveTo>
                  <a:pt x="0" y="0"/>
                </a:moveTo>
                <a:lnTo>
                  <a:pt x="12094511" y="0"/>
                </a:lnTo>
                <a:lnTo>
                  <a:pt x="6155310" y="10287000"/>
                </a:lnTo>
                <a:lnTo>
                  <a:pt x="0" y="10287000"/>
                </a:lnTo>
                <a:close/>
              </a:path>
            </a:pathLst>
          </a:custGeom>
          <a:solidFill>
            <a:schemeClr val="bg1">
              <a:lumMod val="6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2612F5DB-6A1C-4356-B683-522A77A1F660}"/>
              </a:ext>
            </a:extLst>
          </p:cNvPr>
          <p:cNvSpPr>
            <a:spLocks noGrp="1"/>
          </p:cNvSpPr>
          <p:nvPr>
            <p:ph type="pic" sz="quarter" idx="11"/>
          </p:nvPr>
        </p:nvSpPr>
        <p:spPr>
          <a:xfrm>
            <a:off x="3897240" y="914400"/>
            <a:ext cx="9372317" cy="5029200"/>
          </a:xfrm>
          <a:custGeom>
            <a:avLst/>
            <a:gdLst>
              <a:gd name="connsiteX0" fmla="*/ 4355414 w 14058476"/>
              <a:gd name="connsiteY0" fmla="*/ 0 h 7543800"/>
              <a:gd name="connsiteX1" fmla="*/ 12252716 w 14058476"/>
              <a:gd name="connsiteY1" fmla="*/ 0 h 7543800"/>
              <a:gd name="connsiteX2" fmla="*/ 14058476 w 14058476"/>
              <a:gd name="connsiteY2" fmla="*/ 0 h 7543800"/>
              <a:gd name="connsiteX3" fmla="*/ 9703060 w 14058476"/>
              <a:gd name="connsiteY3" fmla="*/ 7543800 h 7543800"/>
              <a:gd name="connsiteX4" fmla="*/ 9263440 w 14058476"/>
              <a:gd name="connsiteY4" fmla="*/ 7543800 h 7543800"/>
              <a:gd name="connsiteX5" fmla="*/ 0 w 14058476"/>
              <a:gd name="connsiteY5" fmla="*/ 7543800 h 754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58476" h="7543800">
                <a:moveTo>
                  <a:pt x="4355414" y="0"/>
                </a:moveTo>
                <a:lnTo>
                  <a:pt x="12252716" y="0"/>
                </a:lnTo>
                <a:lnTo>
                  <a:pt x="14058476" y="0"/>
                </a:lnTo>
                <a:lnTo>
                  <a:pt x="9703060" y="7543800"/>
                </a:lnTo>
                <a:lnTo>
                  <a:pt x="9263440" y="7543800"/>
                </a:lnTo>
                <a:lnTo>
                  <a:pt x="0" y="75438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185052590"/>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24_3-Content">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A5486FC7-16C2-4141-AB41-6FFEE4C13DEF}"/>
              </a:ext>
            </a:extLst>
          </p:cNvPr>
          <p:cNvSpPr>
            <a:spLocks noGrp="1"/>
          </p:cNvSpPr>
          <p:nvPr>
            <p:ph type="pic" sz="quarter" idx="11"/>
          </p:nvPr>
        </p:nvSpPr>
        <p:spPr>
          <a:xfrm>
            <a:off x="4124473" y="0"/>
            <a:ext cx="8067527" cy="6858000"/>
          </a:xfrm>
          <a:custGeom>
            <a:avLst/>
            <a:gdLst>
              <a:gd name="connsiteX0" fmla="*/ 5939202 w 12101290"/>
              <a:gd name="connsiteY0" fmla="*/ 0 h 10287000"/>
              <a:gd name="connsiteX1" fmla="*/ 12101290 w 12101290"/>
              <a:gd name="connsiteY1" fmla="*/ 0 h 10287000"/>
              <a:gd name="connsiteX2" fmla="*/ 12101290 w 12101290"/>
              <a:gd name="connsiteY2" fmla="*/ 10287000 h 10287000"/>
              <a:gd name="connsiteX3" fmla="*/ 0 w 12101290"/>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2101290" h="10287000">
                <a:moveTo>
                  <a:pt x="5939202" y="0"/>
                </a:moveTo>
                <a:lnTo>
                  <a:pt x="12101290" y="0"/>
                </a:lnTo>
                <a:lnTo>
                  <a:pt x="12101290"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84456381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25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642B08A-8FCE-4764-9EF1-A3F24249F7AF}"/>
              </a:ext>
            </a:extLst>
          </p:cNvPr>
          <p:cNvSpPr>
            <a:spLocks noGrp="1"/>
          </p:cNvSpPr>
          <p:nvPr>
            <p:ph type="pic" sz="quarter" idx="10"/>
          </p:nvPr>
        </p:nvSpPr>
        <p:spPr>
          <a:xfrm>
            <a:off x="4746850" y="1269999"/>
            <a:ext cx="9403557" cy="4673600"/>
          </a:xfrm>
          <a:custGeom>
            <a:avLst/>
            <a:gdLst>
              <a:gd name="connsiteX0" fmla="*/ 4047456 w 14105335"/>
              <a:gd name="connsiteY0" fmla="*/ 0 h 7010400"/>
              <a:gd name="connsiteX1" fmla="*/ 14105335 w 14105335"/>
              <a:gd name="connsiteY1" fmla="*/ 0 h 7010400"/>
              <a:gd name="connsiteX2" fmla="*/ 10056637 w 14105335"/>
              <a:gd name="connsiteY2" fmla="*/ 7010400 h 7010400"/>
              <a:gd name="connsiteX3" fmla="*/ 0 w 14105335"/>
              <a:gd name="connsiteY3" fmla="*/ 7010400 h 7010400"/>
            </a:gdLst>
            <a:ahLst/>
            <a:cxnLst>
              <a:cxn ang="0">
                <a:pos x="connsiteX0" y="connsiteY0"/>
              </a:cxn>
              <a:cxn ang="0">
                <a:pos x="connsiteX1" y="connsiteY1"/>
              </a:cxn>
              <a:cxn ang="0">
                <a:pos x="connsiteX2" y="connsiteY2"/>
              </a:cxn>
              <a:cxn ang="0">
                <a:pos x="connsiteX3" y="connsiteY3"/>
              </a:cxn>
            </a:cxnLst>
            <a:rect l="l" t="t" r="r" b="b"/>
            <a:pathLst>
              <a:path w="14105335" h="7010400">
                <a:moveTo>
                  <a:pt x="4047456" y="0"/>
                </a:moveTo>
                <a:lnTo>
                  <a:pt x="14105335" y="0"/>
                </a:lnTo>
                <a:lnTo>
                  <a:pt x="10056637" y="7010400"/>
                </a:lnTo>
                <a:lnTo>
                  <a:pt x="0" y="70104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11076096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26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1A09A97-143E-4E6F-BEFE-6C016610335D}"/>
              </a:ext>
            </a:extLst>
          </p:cNvPr>
          <p:cNvSpPr>
            <a:spLocks noGrp="1"/>
          </p:cNvSpPr>
          <p:nvPr>
            <p:ph type="pic" sz="quarter" idx="10"/>
          </p:nvPr>
        </p:nvSpPr>
        <p:spPr>
          <a:xfrm>
            <a:off x="4124665" y="1"/>
            <a:ext cx="8067335" cy="6857999"/>
          </a:xfrm>
          <a:custGeom>
            <a:avLst/>
            <a:gdLst>
              <a:gd name="connsiteX0" fmla="*/ 5938247 w 12101002"/>
              <a:gd name="connsiteY0" fmla="*/ 0 h 10286999"/>
              <a:gd name="connsiteX1" fmla="*/ 12050764 w 12101002"/>
              <a:gd name="connsiteY1" fmla="*/ 0 h 10286999"/>
              <a:gd name="connsiteX2" fmla="*/ 12050764 w 12101002"/>
              <a:gd name="connsiteY2" fmla="*/ 4804 h 10286999"/>
              <a:gd name="connsiteX3" fmla="*/ 12101002 w 12101002"/>
              <a:gd name="connsiteY3" fmla="*/ 4804 h 10286999"/>
              <a:gd name="connsiteX4" fmla="*/ 12101002 w 12101002"/>
              <a:gd name="connsiteY4" fmla="*/ 10286999 h 10286999"/>
              <a:gd name="connsiteX5" fmla="*/ 7740017 w 12101002"/>
              <a:gd name="connsiteY5" fmla="*/ 10286999 h 10286999"/>
              <a:gd name="connsiteX6" fmla="*/ 7740017 w 12101002"/>
              <a:gd name="connsiteY6" fmla="*/ 10282194 h 10286999"/>
              <a:gd name="connsiteX7" fmla="*/ 0 w 12101002"/>
              <a:gd name="connsiteY7" fmla="*/ 10282193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01002" h="10286999">
                <a:moveTo>
                  <a:pt x="5938247" y="0"/>
                </a:moveTo>
                <a:lnTo>
                  <a:pt x="12050764" y="0"/>
                </a:lnTo>
                <a:lnTo>
                  <a:pt x="12050764" y="4804"/>
                </a:lnTo>
                <a:lnTo>
                  <a:pt x="12101002" y="4804"/>
                </a:lnTo>
                <a:lnTo>
                  <a:pt x="12101002" y="10286999"/>
                </a:lnTo>
                <a:lnTo>
                  <a:pt x="7740017" y="10286999"/>
                </a:lnTo>
                <a:lnTo>
                  <a:pt x="7740017" y="10282194"/>
                </a:lnTo>
                <a:lnTo>
                  <a:pt x="0" y="10282193"/>
                </a:lnTo>
                <a:close/>
              </a:path>
            </a:pathLst>
          </a:custGeom>
          <a:solidFill>
            <a:schemeClr val="bg1">
              <a:lumMod val="75000"/>
            </a:schemeClr>
          </a:solidFill>
          <a:ln>
            <a:noFill/>
          </a:ln>
        </p:spPr>
        <p:txBody>
          <a:bodyPr wrap="square">
            <a:noAutofit/>
          </a:bodyPr>
          <a:lstStyle/>
          <a:p>
            <a:endParaRPr lang="en-US"/>
          </a:p>
        </p:txBody>
      </p:sp>
    </p:spTree>
    <p:extLst>
      <p:ext uri="{BB962C8B-B14F-4D97-AF65-F5344CB8AC3E}">
        <p14:creationId xmlns:p14="http://schemas.microsoft.com/office/powerpoint/2010/main" val="253684153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089F0-9146-92B7-611A-132C79B7CF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F8434E-3D85-FDDB-3AC4-CDDDEBD9AD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B968635-3F4D-BF1F-0525-8B4C06389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E4B119-B57D-5CE4-7474-41CD7407029D}"/>
              </a:ext>
            </a:extLst>
          </p:cNvPr>
          <p:cNvSpPr>
            <a:spLocks noGrp="1"/>
          </p:cNvSpPr>
          <p:nvPr>
            <p:ph type="dt" sz="half" idx="10"/>
          </p:nvPr>
        </p:nvSpPr>
        <p:spPr/>
        <p:txBody>
          <a:bodyPr/>
          <a:lstStyle/>
          <a:p>
            <a:fld id="{99EB67D8-7663-4A32-AD07-0DBBAEDED4E1}" type="datetimeFigureOut">
              <a:rPr lang="en-GB" smtClean="0"/>
              <a:t>18/06/2023</a:t>
            </a:fld>
            <a:endParaRPr lang="en-GB"/>
          </a:p>
        </p:txBody>
      </p:sp>
      <p:sp>
        <p:nvSpPr>
          <p:cNvPr id="6" name="Footer Placeholder 5">
            <a:extLst>
              <a:ext uri="{FF2B5EF4-FFF2-40B4-BE49-F238E27FC236}">
                <a16:creationId xmlns:a16="http://schemas.microsoft.com/office/drawing/2014/main" id="{28BE02BB-4E1C-2AB1-E9AB-6A76666A33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FF4F24-3CF6-FCF4-2F8B-9EE326706190}"/>
              </a:ext>
            </a:extLst>
          </p:cNvPr>
          <p:cNvSpPr>
            <a:spLocks noGrp="1"/>
          </p:cNvSpPr>
          <p:nvPr>
            <p:ph type="sldNum" sz="quarter" idx="12"/>
          </p:nvPr>
        </p:nvSpPr>
        <p:spPr/>
        <p:txBody>
          <a:bodyPr/>
          <a:lstStyle/>
          <a:p>
            <a:fld id="{64976034-276B-400F-9AD1-BE44D5FEA901}" type="slidenum">
              <a:rPr lang="en-GB" smtClean="0"/>
              <a:t>‹#›</a:t>
            </a:fld>
            <a:endParaRPr lang="en-GB"/>
          </a:p>
        </p:txBody>
      </p:sp>
    </p:spTree>
    <p:extLst>
      <p:ext uri="{BB962C8B-B14F-4D97-AF65-F5344CB8AC3E}">
        <p14:creationId xmlns:p14="http://schemas.microsoft.com/office/powerpoint/2010/main" val="36278291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27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FFAC0B6-0978-4142-B243-3D0CCC36F8A9}"/>
              </a:ext>
            </a:extLst>
          </p:cNvPr>
          <p:cNvSpPr>
            <a:spLocks noGrp="1"/>
          </p:cNvSpPr>
          <p:nvPr>
            <p:ph type="pic" sz="quarter" idx="10"/>
          </p:nvPr>
        </p:nvSpPr>
        <p:spPr>
          <a:xfrm>
            <a:off x="750874" y="1625601"/>
            <a:ext cx="10690258" cy="3606799"/>
          </a:xfrm>
          <a:custGeom>
            <a:avLst/>
            <a:gdLst>
              <a:gd name="connsiteX0" fmla="*/ 3123583 w 16035387"/>
              <a:gd name="connsiteY0" fmla="*/ 0 h 5410199"/>
              <a:gd name="connsiteX1" fmla="*/ 7018855 w 16035387"/>
              <a:gd name="connsiteY1" fmla="*/ 0 h 5410199"/>
              <a:gd name="connsiteX2" fmla="*/ 9568273 w 16035387"/>
              <a:gd name="connsiteY2" fmla="*/ 0 h 5410199"/>
              <a:gd name="connsiteX3" fmla="*/ 9590695 w 16035387"/>
              <a:gd name="connsiteY3" fmla="*/ 0 h 5410199"/>
              <a:gd name="connsiteX4" fmla="*/ 13485966 w 16035387"/>
              <a:gd name="connsiteY4" fmla="*/ 0 h 5410199"/>
              <a:gd name="connsiteX5" fmla="*/ 16035387 w 16035387"/>
              <a:gd name="connsiteY5" fmla="*/ 0 h 5410199"/>
              <a:gd name="connsiteX6" fmla="*/ 12910849 w 16035387"/>
              <a:gd name="connsiteY6" fmla="*/ 5410199 h 5410199"/>
              <a:gd name="connsiteX7" fmla="*/ 10361429 w 16035387"/>
              <a:gd name="connsiteY7" fmla="*/ 5410199 h 5410199"/>
              <a:gd name="connsiteX8" fmla="*/ 6466160 w 16035387"/>
              <a:gd name="connsiteY8" fmla="*/ 5410199 h 5410199"/>
              <a:gd name="connsiteX9" fmla="*/ 6444693 w 16035387"/>
              <a:gd name="connsiteY9" fmla="*/ 5410199 h 5410199"/>
              <a:gd name="connsiteX10" fmla="*/ 3895271 w 16035387"/>
              <a:gd name="connsiteY10" fmla="*/ 5410199 h 5410199"/>
              <a:gd name="connsiteX11" fmla="*/ 0 w 16035387"/>
              <a:gd name="connsiteY11" fmla="*/ 5410199 h 5410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035387" h="5410199">
                <a:moveTo>
                  <a:pt x="3123583" y="0"/>
                </a:moveTo>
                <a:lnTo>
                  <a:pt x="7018855" y="0"/>
                </a:lnTo>
                <a:lnTo>
                  <a:pt x="9568273" y="0"/>
                </a:lnTo>
                <a:lnTo>
                  <a:pt x="9590695" y="0"/>
                </a:lnTo>
                <a:lnTo>
                  <a:pt x="13485966" y="0"/>
                </a:lnTo>
                <a:lnTo>
                  <a:pt x="16035387" y="0"/>
                </a:lnTo>
                <a:lnTo>
                  <a:pt x="12910849" y="5410199"/>
                </a:lnTo>
                <a:lnTo>
                  <a:pt x="10361429" y="5410199"/>
                </a:lnTo>
                <a:lnTo>
                  <a:pt x="6466160" y="5410199"/>
                </a:lnTo>
                <a:lnTo>
                  <a:pt x="6444693" y="5410199"/>
                </a:lnTo>
                <a:lnTo>
                  <a:pt x="3895271" y="5410199"/>
                </a:lnTo>
                <a:lnTo>
                  <a:pt x="0" y="5410199"/>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35603673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28_3-Conten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9953E08A-F478-4F79-B039-F7A0F750B7A5}"/>
              </a:ext>
            </a:extLst>
          </p:cNvPr>
          <p:cNvSpPr>
            <a:spLocks noGrp="1"/>
          </p:cNvSpPr>
          <p:nvPr>
            <p:ph type="pic" sz="quarter" idx="10"/>
          </p:nvPr>
        </p:nvSpPr>
        <p:spPr>
          <a:xfrm>
            <a:off x="7595166" y="914400"/>
            <a:ext cx="1875121" cy="1616482"/>
          </a:xfrm>
          <a:custGeom>
            <a:avLst/>
            <a:gdLst>
              <a:gd name="connsiteX0" fmla="*/ 701617 w 2812681"/>
              <a:gd name="connsiteY0" fmla="*/ 0 h 2424723"/>
              <a:gd name="connsiteX1" fmla="*/ 2111063 w 2812681"/>
              <a:gd name="connsiteY1" fmla="*/ 1 h 2424723"/>
              <a:gd name="connsiteX2" fmla="*/ 2812681 w 2812681"/>
              <a:gd name="connsiteY2" fmla="*/ 1212361 h 2424723"/>
              <a:gd name="connsiteX3" fmla="*/ 2111061 w 2812681"/>
              <a:gd name="connsiteY3" fmla="*/ 2424722 h 2424723"/>
              <a:gd name="connsiteX4" fmla="*/ 701618 w 2812681"/>
              <a:gd name="connsiteY4" fmla="*/ 2424723 h 2424723"/>
              <a:gd name="connsiteX5" fmla="*/ 0 w 2812681"/>
              <a:gd name="connsiteY5" fmla="*/ 1212361 h 242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681" h="2424723">
                <a:moveTo>
                  <a:pt x="701617" y="0"/>
                </a:moveTo>
                <a:lnTo>
                  <a:pt x="2111063" y="1"/>
                </a:lnTo>
                <a:lnTo>
                  <a:pt x="2812681" y="1212361"/>
                </a:lnTo>
                <a:lnTo>
                  <a:pt x="2111061" y="2424722"/>
                </a:lnTo>
                <a:lnTo>
                  <a:pt x="701618" y="2424723"/>
                </a:lnTo>
                <a:lnTo>
                  <a:pt x="0" y="1212361"/>
                </a:lnTo>
                <a:close/>
              </a:path>
            </a:pathLst>
          </a:custGeom>
          <a:solidFill>
            <a:schemeClr val="bg1">
              <a:lumMod val="75000"/>
            </a:schemeClr>
          </a:solidFill>
        </p:spPr>
        <p:txBody>
          <a:bodyPr wrap="square">
            <a:noAutofit/>
          </a:bodyPr>
          <a:lstStyle/>
          <a:p>
            <a:endParaRPr lang="en-US"/>
          </a:p>
        </p:txBody>
      </p:sp>
      <p:sp>
        <p:nvSpPr>
          <p:cNvPr id="26" name="Picture Placeholder 25">
            <a:extLst>
              <a:ext uri="{FF2B5EF4-FFF2-40B4-BE49-F238E27FC236}">
                <a16:creationId xmlns:a16="http://schemas.microsoft.com/office/drawing/2014/main" id="{B01BA26B-2DDA-48B1-BCAB-788A768BE03F}"/>
              </a:ext>
            </a:extLst>
          </p:cNvPr>
          <p:cNvSpPr>
            <a:spLocks noGrp="1"/>
          </p:cNvSpPr>
          <p:nvPr>
            <p:ph type="pic" sz="quarter" idx="11"/>
          </p:nvPr>
        </p:nvSpPr>
        <p:spPr>
          <a:xfrm>
            <a:off x="7595166" y="4327120"/>
            <a:ext cx="1875121" cy="1616482"/>
          </a:xfrm>
          <a:custGeom>
            <a:avLst/>
            <a:gdLst>
              <a:gd name="connsiteX0" fmla="*/ 701617 w 2812681"/>
              <a:gd name="connsiteY0" fmla="*/ 0 h 2424723"/>
              <a:gd name="connsiteX1" fmla="*/ 2111063 w 2812681"/>
              <a:gd name="connsiteY1" fmla="*/ 1 h 2424723"/>
              <a:gd name="connsiteX2" fmla="*/ 2812681 w 2812681"/>
              <a:gd name="connsiteY2" fmla="*/ 1212361 h 2424723"/>
              <a:gd name="connsiteX3" fmla="*/ 2111061 w 2812681"/>
              <a:gd name="connsiteY3" fmla="*/ 2424722 h 2424723"/>
              <a:gd name="connsiteX4" fmla="*/ 701618 w 2812681"/>
              <a:gd name="connsiteY4" fmla="*/ 2424723 h 2424723"/>
              <a:gd name="connsiteX5" fmla="*/ 0 w 2812681"/>
              <a:gd name="connsiteY5" fmla="*/ 1212361 h 242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681" h="2424723">
                <a:moveTo>
                  <a:pt x="701617" y="0"/>
                </a:moveTo>
                <a:lnTo>
                  <a:pt x="2111063" y="1"/>
                </a:lnTo>
                <a:lnTo>
                  <a:pt x="2812681" y="1212361"/>
                </a:lnTo>
                <a:lnTo>
                  <a:pt x="2111061" y="2424722"/>
                </a:lnTo>
                <a:lnTo>
                  <a:pt x="701618" y="2424723"/>
                </a:lnTo>
                <a:lnTo>
                  <a:pt x="0" y="1212361"/>
                </a:lnTo>
                <a:close/>
              </a:path>
            </a:pathLst>
          </a:custGeom>
          <a:solidFill>
            <a:schemeClr val="bg1">
              <a:lumMod val="75000"/>
            </a:schemeClr>
          </a:solidFill>
        </p:spPr>
        <p:txBody>
          <a:bodyPr wrap="square">
            <a:noAutofit/>
          </a:bodyPr>
          <a:lstStyle/>
          <a:p>
            <a:endParaRPr lang="en-US"/>
          </a:p>
        </p:txBody>
      </p:sp>
      <p:sp>
        <p:nvSpPr>
          <p:cNvPr id="27" name="Picture Placeholder 26">
            <a:extLst>
              <a:ext uri="{FF2B5EF4-FFF2-40B4-BE49-F238E27FC236}">
                <a16:creationId xmlns:a16="http://schemas.microsoft.com/office/drawing/2014/main" id="{9B98AF14-6F44-43AA-92AB-646A4C3CB220}"/>
              </a:ext>
            </a:extLst>
          </p:cNvPr>
          <p:cNvSpPr>
            <a:spLocks noGrp="1"/>
          </p:cNvSpPr>
          <p:nvPr>
            <p:ph type="pic" sz="quarter" idx="12"/>
          </p:nvPr>
        </p:nvSpPr>
        <p:spPr>
          <a:xfrm>
            <a:off x="6120110" y="3470230"/>
            <a:ext cx="1875121" cy="1616482"/>
          </a:xfrm>
          <a:custGeom>
            <a:avLst/>
            <a:gdLst>
              <a:gd name="connsiteX0" fmla="*/ 701617 w 2812681"/>
              <a:gd name="connsiteY0" fmla="*/ 0 h 2424723"/>
              <a:gd name="connsiteX1" fmla="*/ 2111063 w 2812681"/>
              <a:gd name="connsiteY1" fmla="*/ 1 h 2424723"/>
              <a:gd name="connsiteX2" fmla="*/ 2812681 w 2812681"/>
              <a:gd name="connsiteY2" fmla="*/ 1212361 h 2424723"/>
              <a:gd name="connsiteX3" fmla="*/ 2111061 w 2812681"/>
              <a:gd name="connsiteY3" fmla="*/ 2424722 h 2424723"/>
              <a:gd name="connsiteX4" fmla="*/ 701618 w 2812681"/>
              <a:gd name="connsiteY4" fmla="*/ 2424723 h 2424723"/>
              <a:gd name="connsiteX5" fmla="*/ 0 w 2812681"/>
              <a:gd name="connsiteY5" fmla="*/ 1212361 h 242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681" h="2424723">
                <a:moveTo>
                  <a:pt x="701617" y="0"/>
                </a:moveTo>
                <a:lnTo>
                  <a:pt x="2111063" y="1"/>
                </a:lnTo>
                <a:lnTo>
                  <a:pt x="2812681" y="1212361"/>
                </a:lnTo>
                <a:lnTo>
                  <a:pt x="2111061" y="2424722"/>
                </a:lnTo>
                <a:lnTo>
                  <a:pt x="701618" y="2424723"/>
                </a:lnTo>
                <a:lnTo>
                  <a:pt x="0" y="1212361"/>
                </a:lnTo>
                <a:close/>
              </a:path>
            </a:pathLst>
          </a:custGeom>
          <a:solidFill>
            <a:schemeClr val="bg1">
              <a:lumMod val="75000"/>
            </a:schemeClr>
          </a:solidFill>
        </p:spPr>
        <p:txBody>
          <a:bodyPr wrap="square">
            <a:noAutofit/>
          </a:bodyPr>
          <a:lstStyle/>
          <a:p>
            <a:endParaRPr lang="en-US"/>
          </a:p>
        </p:txBody>
      </p:sp>
      <p:sp>
        <p:nvSpPr>
          <p:cNvPr id="28" name="Picture Placeholder 27">
            <a:extLst>
              <a:ext uri="{FF2B5EF4-FFF2-40B4-BE49-F238E27FC236}">
                <a16:creationId xmlns:a16="http://schemas.microsoft.com/office/drawing/2014/main" id="{890A3C0D-B4A7-48EB-84FA-278009F4D2E9}"/>
              </a:ext>
            </a:extLst>
          </p:cNvPr>
          <p:cNvSpPr>
            <a:spLocks noGrp="1"/>
          </p:cNvSpPr>
          <p:nvPr>
            <p:ph type="pic" sz="quarter" idx="13"/>
          </p:nvPr>
        </p:nvSpPr>
        <p:spPr>
          <a:xfrm>
            <a:off x="9075612" y="3470229"/>
            <a:ext cx="1875121" cy="1616482"/>
          </a:xfrm>
          <a:custGeom>
            <a:avLst/>
            <a:gdLst>
              <a:gd name="connsiteX0" fmla="*/ 701617 w 2812681"/>
              <a:gd name="connsiteY0" fmla="*/ 0 h 2424723"/>
              <a:gd name="connsiteX1" fmla="*/ 2111063 w 2812681"/>
              <a:gd name="connsiteY1" fmla="*/ 1 h 2424723"/>
              <a:gd name="connsiteX2" fmla="*/ 2812681 w 2812681"/>
              <a:gd name="connsiteY2" fmla="*/ 1212361 h 2424723"/>
              <a:gd name="connsiteX3" fmla="*/ 2111061 w 2812681"/>
              <a:gd name="connsiteY3" fmla="*/ 2424722 h 2424723"/>
              <a:gd name="connsiteX4" fmla="*/ 701618 w 2812681"/>
              <a:gd name="connsiteY4" fmla="*/ 2424723 h 2424723"/>
              <a:gd name="connsiteX5" fmla="*/ 0 w 2812681"/>
              <a:gd name="connsiteY5" fmla="*/ 1212361 h 242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681" h="2424723">
                <a:moveTo>
                  <a:pt x="701617" y="0"/>
                </a:moveTo>
                <a:lnTo>
                  <a:pt x="2111063" y="1"/>
                </a:lnTo>
                <a:lnTo>
                  <a:pt x="2812681" y="1212361"/>
                </a:lnTo>
                <a:lnTo>
                  <a:pt x="2111061" y="2424722"/>
                </a:lnTo>
                <a:lnTo>
                  <a:pt x="701618" y="2424723"/>
                </a:lnTo>
                <a:lnTo>
                  <a:pt x="0" y="1212361"/>
                </a:lnTo>
                <a:close/>
              </a:path>
            </a:pathLst>
          </a:custGeom>
          <a:solidFill>
            <a:schemeClr val="bg1">
              <a:lumMod val="75000"/>
            </a:schemeClr>
          </a:solidFill>
        </p:spPr>
        <p:txBody>
          <a:bodyPr wrap="square">
            <a:noAutofit/>
          </a:bodyPr>
          <a:lstStyle/>
          <a:p>
            <a:endParaRPr lang="en-US"/>
          </a:p>
        </p:txBody>
      </p:sp>
      <p:sp>
        <p:nvSpPr>
          <p:cNvPr id="29" name="Picture Placeholder 28">
            <a:extLst>
              <a:ext uri="{FF2B5EF4-FFF2-40B4-BE49-F238E27FC236}">
                <a16:creationId xmlns:a16="http://schemas.microsoft.com/office/drawing/2014/main" id="{C95389D1-DFF1-4484-A14B-14A33818A63B}"/>
              </a:ext>
            </a:extLst>
          </p:cNvPr>
          <p:cNvSpPr>
            <a:spLocks noGrp="1"/>
          </p:cNvSpPr>
          <p:nvPr>
            <p:ph type="pic" sz="quarter" idx="14"/>
          </p:nvPr>
        </p:nvSpPr>
        <p:spPr>
          <a:xfrm>
            <a:off x="7597862" y="2617050"/>
            <a:ext cx="1875121" cy="1616482"/>
          </a:xfrm>
          <a:custGeom>
            <a:avLst/>
            <a:gdLst>
              <a:gd name="connsiteX0" fmla="*/ 701617 w 2812681"/>
              <a:gd name="connsiteY0" fmla="*/ 0 h 2424723"/>
              <a:gd name="connsiteX1" fmla="*/ 2111063 w 2812681"/>
              <a:gd name="connsiteY1" fmla="*/ 1 h 2424723"/>
              <a:gd name="connsiteX2" fmla="*/ 2812681 w 2812681"/>
              <a:gd name="connsiteY2" fmla="*/ 1212361 h 2424723"/>
              <a:gd name="connsiteX3" fmla="*/ 2111061 w 2812681"/>
              <a:gd name="connsiteY3" fmla="*/ 2424722 h 2424723"/>
              <a:gd name="connsiteX4" fmla="*/ 701618 w 2812681"/>
              <a:gd name="connsiteY4" fmla="*/ 2424723 h 2424723"/>
              <a:gd name="connsiteX5" fmla="*/ 0 w 2812681"/>
              <a:gd name="connsiteY5" fmla="*/ 1212361 h 242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681" h="2424723">
                <a:moveTo>
                  <a:pt x="701617" y="0"/>
                </a:moveTo>
                <a:lnTo>
                  <a:pt x="2111063" y="1"/>
                </a:lnTo>
                <a:lnTo>
                  <a:pt x="2812681" y="1212361"/>
                </a:lnTo>
                <a:lnTo>
                  <a:pt x="2111061" y="2424722"/>
                </a:lnTo>
                <a:lnTo>
                  <a:pt x="701618" y="2424723"/>
                </a:lnTo>
                <a:lnTo>
                  <a:pt x="0" y="1212361"/>
                </a:lnTo>
                <a:close/>
              </a:path>
            </a:pathLst>
          </a:custGeom>
          <a:solidFill>
            <a:schemeClr val="bg1">
              <a:lumMod val="75000"/>
            </a:schemeClr>
          </a:solidFill>
        </p:spPr>
        <p:txBody>
          <a:bodyPr wrap="square">
            <a:noAutofit/>
          </a:bodyPr>
          <a:lstStyle/>
          <a:p>
            <a:endParaRPr lang="en-US"/>
          </a:p>
        </p:txBody>
      </p:sp>
      <p:sp>
        <p:nvSpPr>
          <p:cNvPr id="30" name="Picture Placeholder 29">
            <a:extLst>
              <a:ext uri="{FF2B5EF4-FFF2-40B4-BE49-F238E27FC236}">
                <a16:creationId xmlns:a16="http://schemas.microsoft.com/office/drawing/2014/main" id="{95E1D3EF-D910-4E41-A8F2-4BAD215BE843}"/>
              </a:ext>
            </a:extLst>
          </p:cNvPr>
          <p:cNvSpPr>
            <a:spLocks noGrp="1"/>
          </p:cNvSpPr>
          <p:nvPr>
            <p:ph type="pic" sz="quarter" idx="15"/>
          </p:nvPr>
        </p:nvSpPr>
        <p:spPr>
          <a:xfrm>
            <a:off x="9075613" y="1763870"/>
            <a:ext cx="1875121" cy="1616482"/>
          </a:xfrm>
          <a:custGeom>
            <a:avLst/>
            <a:gdLst>
              <a:gd name="connsiteX0" fmla="*/ 701617 w 2812681"/>
              <a:gd name="connsiteY0" fmla="*/ 0 h 2424723"/>
              <a:gd name="connsiteX1" fmla="*/ 2111063 w 2812681"/>
              <a:gd name="connsiteY1" fmla="*/ 1 h 2424723"/>
              <a:gd name="connsiteX2" fmla="*/ 2812681 w 2812681"/>
              <a:gd name="connsiteY2" fmla="*/ 1212361 h 2424723"/>
              <a:gd name="connsiteX3" fmla="*/ 2111061 w 2812681"/>
              <a:gd name="connsiteY3" fmla="*/ 2424722 h 2424723"/>
              <a:gd name="connsiteX4" fmla="*/ 701618 w 2812681"/>
              <a:gd name="connsiteY4" fmla="*/ 2424723 h 2424723"/>
              <a:gd name="connsiteX5" fmla="*/ 0 w 2812681"/>
              <a:gd name="connsiteY5" fmla="*/ 1212361 h 242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681" h="2424723">
                <a:moveTo>
                  <a:pt x="701617" y="0"/>
                </a:moveTo>
                <a:lnTo>
                  <a:pt x="2111063" y="1"/>
                </a:lnTo>
                <a:lnTo>
                  <a:pt x="2812681" y="1212361"/>
                </a:lnTo>
                <a:lnTo>
                  <a:pt x="2111061" y="2424722"/>
                </a:lnTo>
                <a:lnTo>
                  <a:pt x="701618" y="2424723"/>
                </a:lnTo>
                <a:lnTo>
                  <a:pt x="0" y="1212361"/>
                </a:lnTo>
                <a:close/>
              </a:path>
            </a:pathLst>
          </a:custGeom>
          <a:solidFill>
            <a:schemeClr val="bg1">
              <a:lumMod val="75000"/>
            </a:schemeClr>
          </a:solidFill>
        </p:spPr>
        <p:txBody>
          <a:bodyPr wrap="square">
            <a:noAutofit/>
          </a:bodyPr>
          <a:lstStyle/>
          <a:p>
            <a:endParaRPr lang="en-US"/>
          </a:p>
        </p:txBody>
      </p:sp>
      <p:sp>
        <p:nvSpPr>
          <p:cNvPr id="31" name="Picture Placeholder 30">
            <a:extLst>
              <a:ext uri="{FF2B5EF4-FFF2-40B4-BE49-F238E27FC236}">
                <a16:creationId xmlns:a16="http://schemas.microsoft.com/office/drawing/2014/main" id="{00DB9FA9-8DA2-4E7D-A0A6-A37E49A1537D}"/>
              </a:ext>
            </a:extLst>
          </p:cNvPr>
          <p:cNvSpPr>
            <a:spLocks noGrp="1"/>
          </p:cNvSpPr>
          <p:nvPr>
            <p:ph type="pic" sz="quarter" idx="16"/>
          </p:nvPr>
        </p:nvSpPr>
        <p:spPr>
          <a:xfrm>
            <a:off x="6120110" y="1763869"/>
            <a:ext cx="1875121" cy="1616482"/>
          </a:xfrm>
          <a:custGeom>
            <a:avLst/>
            <a:gdLst>
              <a:gd name="connsiteX0" fmla="*/ 701617 w 2812681"/>
              <a:gd name="connsiteY0" fmla="*/ 0 h 2424723"/>
              <a:gd name="connsiteX1" fmla="*/ 2111063 w 2812681"/>
              <a:gd name="connsiteY1" fmla="*/ 1 h 2424723"/>
              <a:gd name="connsiteX2" fmla="*/ 2812681 w 2812681"/>
              <a:gd name="connsiteY2" fmla="*/ 1212361 h 2424723"/>
              <a:gd name="connsiteX3" fmla="*/ 2111061 w 2812681"/>
              <a:gd name="connsiteY3" fmla="*/ 2424722 h 2424723"/>
              <a:gd name="connsiteX4" fmla="*/ 701618 w 2812681"/>
              <a:gd name="connsiteY4" fmla="*/ 2424723 h 2424723"/>
              <a:gd name="connsiteX5" fmla="*/ 0 w 2812681"/>
              <a:gd name="connsiteY5" fmla="*/ 1212361 h 242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2681" h="2424723">
                <a:moveTo>
                  <a:pt x="701617" y="0"/>
                </a:moveTo>
                <a:lnTo>
                  <a:pt x="2111063" y="1"/>
                </a:lnTo>
                <a:lnTo>
                  <a:pt x="2812681" y="1212361"/>
                </a:lnTo>
                <a:lnTo>
                  <a:pt x="2111061" y="2424722"/>
                </a:lnTo>
                <a:lnTo>
                  <a:pt x="701618" y="2424723"/>
                </a:lnTo>
                <a:lnTo>
                  <a:pt x="0" y="121236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710977615"/>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29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A48EEB81-84A0-470E-9AAB-2370ADEEF834}"/>
              </a:ext>
            </a:extLst>
          </p:cNvPr>
          <p:cNvSpPr>
            <a:spLocks noGrp="1"/>
          </p:cNvSpPr>
          <p:nvPr>
            <p:ph type="pic" sz="quarter" idx="10"/>
          </p:nvPr>
        </p:nvSpPr>
        <p:spPr>
          <a:xfrm>
            <a:off x="1004901" y="1977973"/>
            <a:ext cx="3080497" cy="2675482"/>
          </a:xfrm>
          <a:custGeom>
            <a:avLst/>
            <a:gdLst>
              <a:gd name="connsiteX0" fmla="*/ 3468892 w 4620746"/>
              <a:gd name="connsiteY0" fmla="*/ 0 h 4013223"/>
              <a:gd name="connsiteX1" fmla="*/ 4620746 w 4620746"/>
              <a:gd name="connsiteY1" fmla="*/ 1999815 h 4013223"/>
              <a:gd name="connsiteX2" fmla="*/ 3459671 w 4620746"/>
              <a:gd name="connsiteY2" fmla="*/ 4010853 h 4013223"/>
              <a:gd name="connsiteX3" fmla="*/ 1151856 w 4620746"/>
              <a:gd name="connsiteY3" fmla="*/ 4013223 h 4013223"/>
              <a:gd name="connsiteX4" fmla="*/ 0 w 4620746"/>
              <a:gd name="connsiteY4" fmla="*/ 2013412 h 4013223"/>
              <a:gd name="connsiteX5" fmla="*/ 1161074 w 4620746"/>
              <a:gd name="connsiteY5" fmla="*/ 2372 h 401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0746" h="4013223">
                <a:moveTo>
                  <a:pt x="3468892" y="0"/>
                </a:moveTo>
                <a:lnTo>
                  <a:pt x="4620746" y="1999815"/>
                </a:lnTo>
                <a:lnTo>
                  <a:pt x="3459671" y="4010853"/>
                </a:lnTo>
                <a:lnTo>
                  <a:pt x="1151856" y="4013223"/>
                </a:lnTo>
                <a:lnTo>
                  <a:pt x="0" y="2013412"/>
                </a:lnTo>
                <a:lnTo>
                  <a:pt x="1161074" y="2372"/>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ABD4A57C-1D2A-4892-AF5F-74FBC4404334}"/>
              </a:ext>
            </a:extLst>
          </p:cNvPr>
          <p:cNvSpPr>
            <a:spLocks noGrp="1"/>
          </p:cNvSpPr>
          <p:nvPr>
            <p:ph type="pic" sz="quarter" idx="11"/>
          </p:nvPr>
        </p:nvSpPr>
        <p:spPr>
          <a:xfrm>
            <a:off x="4555752" y="1977972"/>
            <a:ext cx="3080497" cy="2675482"/>
          </a:xfrm>
          <a:custGeom>
            <a:avLst/>
            <a:gdLst>
              <a:gd name="connsiteX0" fmla="*/ 3468892 w 4620746"/>
              <a:gd name="connsiteY0" fmla="*/ 0 h 4013223"/>
              <a:gd name="connsiteX1" fmla="*/ 4620746 w 4620746"/>
              <a:gd name="connsiteY1" fmla="*/ 1999815 h 4013223"/>
              <a:gd name="connsiteX2" fmla="*/ 3459671 w 4620746"/>
              <a:gd name="connsiteY2" fmla="*/ 4010853 h 4013223"/>
              <a:gd name="connsiteX3" fmla="*/ 1151856 w 4620746"/>
              <a:gd name="connsiteY3" fmla="*/ 4013223 h 4013223"/>
              <a:gd name="connsiteX4" fmla="*/ 0 w 4620746"/>
              <a:gd name="connsiteY4" fmla="*/ 2013412 h 4013223"/>
              <a:gd name="connsiteX5" fmla="*/ 1161074 w 4620746"/>
              <a:gd name="connsiteY5" fmla="*/ 2372 h 401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0746" h="4013223">
                <a:moveTo>
                  <a:pt x="3468892" y="0"/>
                </a:moveTo>
                <a:lnTo>
                  <a:pt x="4620746" y="1999815"/>
                </a:lnTo>
                <a:lnTo>
                  <a:pt x="3459671" y="4010853"/>
                </a:lnTo>
                <a:lnTo>
                  <a:pt x="1151856" y="4013223"/>
                </a:lnTo>
                <a:lnTo>
                  <a:pt x="0" y="2013412"/>
                </a:lnTo>
                <a:lnTo>
                  <a:pt x="1161074" y="2372"/>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1FBB44F4-BAAD-4197-9073-8078600EAE4B}"/>
              </a:ext>
            </a:extLst>
          </p:cNvPr>
          <p:cNvSpPr>
            <a:spLocks noGrp="1"/>
          </p:cNvSpPr>
          <p:nvPr>
            <p:ph type="pic" sz="quarter" idx="12"/>
          </p:nvPr>
        </p:nvSpPr>
        <p:spPr>
          <a:xfrm>
            <a:off x="8106602" y="1977972"/>
            <a:ext cx="3080497" cy="2675482"/>
          </a:xfrm>
          <a:custGeom>
            <a:avLst/>
            <a:gdLst>
              <a:gd name="connsiteX0" fmla="*/ 3468892 w 4620746"/>
              <a:gd name="connsiteY0" fmla="*/ 0 h 4013223"/>
              <a:gd name="connsiteX1" fmla="*/ 4620746 w 4620746"/>
              <a:gd name="connsiteY1" fmla="*/ 1999815 h 4013223"/>
              <a:gd name="connsiteX2" fmla="*/ 3459671 w 4620746"/>
              <a:gd name="connsiteY2" fmla="*/ 4010853 h 4013223"/>
              <a:gd name="connsiteX3" fmla="*/ 1151856 w 4620746"/>
              <a:gd name="connsiteY3" fmla="*/ 4013223 h 4013223"/>
              <a:gd name="connsiteX4" fmla="*/ 0 w 4620746"/>
              <a:gd name="connsiteY4" fmla="*/ 2013412 h 4013223"/>
              <a:gd name="connsiteX5" fmla="*/ 1161074 w 4620746"/>
              <a:gd name="connsiteY5" fmla="*/ 2372 h 401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0746" h="4013223">
                <a:moveTo>
                  <a:pt x="3468892" y="0"/>
                </a:moveTo>
                <a:lnTo>
                  <a:pt x="4620746" y="1999815"/>
                </a:lnTo>
                <a:lnTo>
                  <a:pt x="3459671" y="4010853"/>
                </a:lnTo>
                <a:lnTo>
                  <a:pt x="1151856" y="4013223"/>
                </a:lnTo>
                <a:lnTo>
                  <a:pt x="0" y="2013412"/>
                </a:lnTo>
                <a:lnTo>
                  <a:pt x="1161074" y="2372"/>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611089752"/>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30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8B86EEC-6546-45D7-B43C-08A52CB22AE9}"/>
              </a:ext>
            </a:extLst>
          </p:cNvPr>
          <p:cNvSpPr>
            <a:spLocks noGrp="1"/>
          </p:cNvSpPr>
          <p:nvPr>
            <p:ph type="pic" sz="quarter" idx="10"/>
          </p:nvPr>
        </p:nvSpPr>
        <p:spPr>
          <a:xfrm>
            <a:off x="1" y="0"/>
            <a:ext cx="5801643" cy="6857871"/>
          </a:xfrm>
          <a:custGeom>
            <a:avLst/>
            <a:gdLst>
              <a:gd name="connsiteX0" fmla="*/ 5749945 w 8702465"/>
              <a:gd name="connsiteY0" fmla="*/ 0 h 10286806"/>
              <a:gd name="connsiteX1" fmla="*/ 8702465 w 8702465"/>
              <a:gd name="connsiteY1" fmla="*/ 5126079 h 10286806"/>
              <a:gd name="connsiteX2" fmla="*/ 5726307 w 8702465"/>
              <a:gd name="connsiteY2" fmla="*/ 10280926 h 10286806"/>
              <a:gd name="connsiteX3" fmla="*/ 0 w 8702465"/>
              <a:gd name="connsiteY3" fmla="*/ 10286806 h 10286806"/>
              <a:gd name="connsiteX4" fmla="*/ 0 w 8702465"/>
              <a:gd name="connsiteY4" fmla="*/ 5909 h 102868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2465" h="10286806">
                <a:moveTo>
                  <a:pt x="5749945" y="0"/>
                </a:moveTo>
                <a:lnTo>
                  <a:pt x="8702465" y="5126079"/>
                </a:lnTo>
                <a:lnTo>
                  <a:pt x="5726307" y="10280926"/>
                </a:lnTo>
                <a:lnTo>
                  <a:pt x="0" y="10286806"/>
                </a:lnTo>
                <a:lnTo>
                  <a:pt x="0" y="5909"/>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22569396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1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CADE26A-0865-4FFC-98EB-31169895865E}"/>
              </a:ext>
            </a:extLst>
          </p:cNvPr>
          <p:cNvSpPr>
            <a:spLocks noGrp="1"/>
          </p:cNvSpPr>
          <p:nvPr>
            <p:ph type="pic" sz="quarter" idx="10"/>
          </p:nvPr>
        </p:nvSpPr>
        <p:spPr>
          <a:xfrm>
            <a:off x="4856483" y="1"/>
            <a:ext cx="7335517" cy="6857999"/>
          </a:xfrm>
          <a:custGeom>
            <a:avLst/>
            <a:gdLst>
              <a:gd name="connsiteX0" fmla="*/ 5939201 w 11003276"/>
              <a:gd name="connsiteY0" fmla="*/ 0 h 10286999"/>
              <a:gd name="connsiteX1" fmla="*/ 11003276 w 11003276"/>
              <a:gd name="connsiteY1" fmla="*/ 0 h 10286999"/>
              <a:gd name="connsiteX2" fmla="*/ 11003276 w 11003276"/>
              <a:gd name="connsiteY2" fmla="*/ 4267200 h 10286999"/>
              <a:gd name="connsiteX3" fmla="*/ 11003276 w 11003276"/>
              <a:gd name="connsiteY3" fmla="*/ 5992819 h 10286999"/>
              <a:gd name="connsiteX4" fmla="*/ 11003276 w 11003276"/>
              <a:gd name="connsiteY4" fmla="*/ 10286999 h 10286999"/>
              <a:gd name="connsiteX5" fmla="*/ 8524032 w 11003276"/>
              <a:gd name="connsiteY5" fmla="*/ 10286999 h 10286999"/>
              <a:gd name="connsiteX6" fmla="*/ 7861491 w 11003276"/>
              <a:gd name="connsiteY6" fmla="*/ 10286999 h 10286999"/>
              <a:gd name="connsiteX7" fmla="*/ 0 w 11003276"/>
              <a:gd name="connsiteY7" fmla="*/ 10286999 h 10286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3276" h="10286999">
                <a:moveTo>
                  <a:pt x="5939201" y="0"/>
                </a:moveTo>
                <a:lnTo>
                  <a:pt x="11003276" y="0"/>
                </a:lnTo>
                <a:lnTo>
                  <a:pt x="11003276" y="4267200"/>
                </a:lnTo>
                <a:lnTo>
                  <a:pt x="11003276" y="5992819"/>
                </a:lnTo>
                <a:lnTo>
                  <a:pt x="11003276" y="10286999"/>
                </a:lnTo>
                <a:lnTo>
                  <a:pt x="8524032" y="10286999"/>
                </a:lnTo>
                <a:lnTo>
                  <a:pt x="7861491" y="10286999"/>
                </a:lnTo>
                <a:lnTo>
                  <a:pt x="0" y="10286999"/>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47256043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5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97FB57D3-89A8-47D7-80F8-FED98BA51265}"/>
              </a:ext>
            </a:extLst>
          </p:cNvPr>
          <p:cNvSpPr>
            <a:spLocks noGrp="1"/>
          </p:cNvSpPr>
          <p:nvPr>
            <p:ph type="pic" sz="quarter" idx="10"/>
          </p:nvPr>
        </p:nvSpPr>
        <p:spPr>
          <a:xfrm>
            <a:off x="6739135" y="1087868"/>
            <a:ext cx="6305596" cy="4725618"/>
          </a:xfrm>
          <a:custGeom>
            <a:avLst/>
            <a:gdLst>
              <a:gd name="connsiteX0" fmla="*/ 0 w 9458394"/>
              <a:gd name="connsiteY0" fmla="*/ 0 h 7088427"/>
              <a:gd name="connsiteX1" fmla="*/ 9458394 w 9458394"/>
              <a:gd name="connsiteY1" fmla="*/ 0 h 7088427"/>
              <a:gd name="connsiteX2" fmla="*/ 9458394 w 9458394"/>
              <a:gd name="connsiteY2" fmla="*/ 7088427 h 7088427"/>
              <a:gd name="connsiteX3" fmla="*/ 0 w 9458394"/>
              <a:gd name="connsiteY3" fmla="*/ 7088427 h 7088427"/>
            </a:gdLst>
            <a:ahLst/>
            <a:cxnLst>
              <a:cxn ang="0">
                <a:pos x="connsiteX0" y="connsiteY0"/>
              </a:cxn>
              <a:cxn ang="0">
                <a:pos x="connsiteX1" y="connsiteY1"/>
              </a:cxn>
              <a:cxn ang="0">
                <a:pos x="connsiteX2" y="connsiteY2"/>
              </a:cxn>
              <a:cxn ang="0">
                <a:pos x="connsiteX3" y="connsiteY3"/>
              </a:cxn>
            </a:cxnLst>
            <a:rect l="l" t="t" r="r" b="b"/>
            <a:pathLst>
              <a:path w="9458394" h="7088427">
                <a:moveTo>
                  <a:pt x="0" y="0"/>
                </a:moveTo>
                <a:lnTo>
                  <a:pt x="9458394" y="0"/>
                </a:lnTo>
                <a:lnTo>
                  <a:pt x="9458394" y="7088427"/>
                </a:lnTo>
                <a:lnTo>
                  <a:pt x="0" y="7088427"/>
                </a:lnTo>
                <a:close/>
              </a:path>
            </a:pathLst>
          </a:custGeom>
          <a:solidFill>
            <a:schemeClr val="bg1">
              <a:lumMod val="75000"/>
            </a:schemeClr>
          </a:solidFill>
          <a:ln w="25400">
            <a:solidFill>
              <a:schemeClr val="tx1">
                <a:lumMod val="85000"/>
                <a:lumOff val="15000"/>
              </a:schemeClr>
            </a:solidFill>
          </a:ln>
        </p:spPr>
        <p:txBody>
          <a:bodyPr wrap="square">
            <a:noAutofit/>
          </a:bodyPr>
          <a:lstStyle/>
          <a:p>
            <a:endParaRPr lang="en-US"/>
          </a:p>
        </p:txBody>
      </p:sp>
    </p:spTree>
    <p:extLst>
      <p:ext uri="{BB962C8B-B14F-4D97-AF65-F5344CB8AC3E}">
        <p14:creationId xmlns:p14="http://schemas.microsoft.com/office/powerpoint/2010/main" val="2935254682"/>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46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2329AE7-E56A-4B94-B9DC-CA3FCC8634A5}"/>
              </a:ext>
            </a:extLst>
          </p:cNvPr>
          <p:cNvSpPr>
            <a:spLocks noGrp="1"/>
          </p:cNvSpPr>
          <p:nvPr>
            <p:ph type="pic" sz="quarter" idx="10"/>
          </p:nvPr>
        </p:nvSpPr>
        <p:spPr>
          <a:xfrm>
            <a:off x="1653519" y="1009925"/>
            <a:ext cx="3369959" cy="4837407"/>
          </a:xfrm>
          <a:custGeom>
            <a:avLst/>
            <a:gdLst>
              <a:gd name="connsiteX0" fmla="*/ 112220 w 5054939"/>
              <a:gd name="connsiteY0" fmla="*/ 0 h 7256110"/>
              <a:gd name="connsiteX1" fmla="*/ 4942720 w 5054939"/>
              <a:gd name="connsiteY1" fmla="*/ 0 h 7256110"/>
              <a:gd name="connsiteX2" fmla="*/ 5054939 w 5054939"/>
              <a:gd name="connsiteY2" fmla="*/ 112220 h 7256110"/>
              <a:gd name="connsiteX3" fmla="*/ 5054939 w 5054939"/>
              <a:gd name="connsiteY3" fmla="*/ 7143891 h 7256110"/>
              <a:gd name="connsiteX4" fmla="*/ 4942720 w 5054939"/>
              <a:gd name="connsiteY4" fmla="*/ 7256110 h 7256110"/>
              <a:gd name="connsiteX5" fmla="*/ 112220 w 5054939"/>
              <a:gd name="connsiteY5" fmla="*/ 7256110 h 7256110"/>
              <a:gd name="connsiteX6" fmla="*/ 0 w 5054939"/>
              <a:gd name="connsiteY6" fmla="*/ 7143891 h 7256110"/>
              <a:gd name="connsiteX7" fmla="*/ 0 w 5054939"/>
              <a:gd name="connsiteY7" fmla="*/ 112220 h 7256110"/>
              <a:gd name="connsiteX8" fmla="*/ 112220 w 5054939"/>
              <a:gd name="connsiteY8" fmla="*/ 0 h 725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54939" h="7256110">
                <a:moveTo>
                  <a:pt x="112220" y="0"/>
                </a:moveTo>
                <a:lnTo>
                  <a:pt x="4942720" y="0"/>
                </a:lnTo>
                <a:cubicBezTo>
                  <a:pt x="5004697" y="0"/>
                  <a:pt x="5054939" y="50242"/>
                  <a:pt x="5054939" y="112220"/>
                </a:cubicBezTo>
                <a:lnTo>
                  <a:pt x="5054939" y="7143891"/>
                </a:lnTo>
                <a:cubicBezTo>
                  <a:pt x="5054939" y="7205868"/>
                  <a:pt x="5004697" y="7256110"/>
                  <a:pt x="4942720" y="7256110"/>
                </a:cubicBezTo>
                <a:lnTo>
                  <a:pt x="112220" y="7256110"/>
                </a:lnTo>
                <a:cubicBezTo>
                  <a:pt x="50242" y="7256110"/>
                  <a:pt x="0" y="7205868"/>
                  <a:pt x="0" y="7143891"/>
                </a:cubicBezTo>
                <a:lnTo>
                  <a:pt x="0" y="112220"/>
                </a:lnTo>
                <a:cubicBezTo>
                  <a:pt x="0" y="50242"/>
                  <a:pt x="50242" y="0"/>
                  <a:pt x="112220" y="0"/>
                </a:cubicBez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076655472"/>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47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3830060-6E24-403F-A371-A3FEC561CAAA}"/>
              </a:ext>
            </a:extLst>
          </p:cNvPr>
          <p:cNvSpPr>
            <a:spLocks noGrp="1"/>
          </p:cNvSpPr>
          <p:nvPr>
            <p:ph type="pic" sz="quarter" idx="10"/>
          </p:nvPr>
        </p:nvSpPr>
        <p:spPr>
          <a:xfrm>
            <a:off x="-924455" y="1207729"/>
            <a:ext cx="6642492" cy="4148049"/>
          </a:xfrm>
          <a:custGeom>
            <a:avLst/>
            <a:gdLst>
              <a:gd name="connsiteX0" fmla="*/ 0 w 9963738"/>
              <a:gd name="connsiteY0" fmla="*/ 0 h 6222073"/>
              <a:gd name="connsiteX1" fmla="*/ 9963738 w 9963738"/>
              <a:gd name="connsiteY1" fmla="*/ 0 h 6222073"/>
              <a:gd name="connsiteX2" fmla="*/ 9963738 w 9963738"/>
              <a:gd name="connsiteY2" fmla="*/ 6222073 h 6222073"/>
              <a:gd name="connsiteX3" fmla="*/ 0 w 9963738"/>
              <a:gd name="connsiteY3" fmla="*/ 6222073 h 6222073"/>
            </a:gdLst>
            <a:ahLst/>
            <a:cxnLst>
              <a:cxn ang="0">
                <a:pos x="connsiteX0" y="connsiteY0"/>
              </a:cxn>
              <a:cxn ang="0">
                <a:pos x="connsiteX1" y="connsiteY1"/>
              </a:cxn>
              <a:cxn ang="0">
                <a:pos x="connsiteX2" y="connsiteY2"/>
              </a:cxn>
              <a:cxn ang="0">
                <a:pos x="connsiteX3" y="connsiteY3"/>
              </a:cxn>
            </a:cxnLst>
            <a:rect l="l" t="t" r="r" b="b"/>
            <a:pathLst>
              <a:path w="9963738" h="6222073">
                <a:moveTo>
                  <a:pt x="0" y="0"/>
                </a:moveTo>
                <a:lnTo>
                  <a:pt x="9963738" y="0"/>
                </a:lnTo>
                <a:lnTo>
                  <a:pt x="9963738" y="6222073"/>
                </a:lnTo>
                <a:lnTo>
                  <a:pt x="0" y="6222073"/>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89110704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48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CF420FC-30C9-447F-8DEA-E3E4FB15FBE3}"/>
              </a:ext>
            </a:extLst>
          </p:cNvPr>
          <p:cNvSpPr>
            <a:spLocks noGrp="1"/>
          </p:cNvSpPr>
          <p:nvPr>
            <p:ph type="pic" sz="quarter" idx="10"/>
          </p:nvPr>
        </p:nvSpPr>
        <p:spPr>
          <a:xfrm>
            <a:off x="1171753" y="1487716"/>
            <a:ext cx="5028579" cy="2966846"/>
          </a:xfrm>
          <a:custGeom>
            <a:avLst/>
            <a:gdLst>
              <a:gd name="connsiteX0" fmla="*/ 0 w 7542869"/>
              <a:gd name="connsiteY0" fmla="*/ 0 h 4450269"/>
              <a:gd name="connsiteX1" fmla="*/ 7542869 w 7542869"/>
              <a:gd name="connsiteY1" fmla="*/ 0 h 4450269"/>
              <a:gd name="connsiteX2" fmla="*/ 7542869 w 7542869"/>
              <a:gd name="connsiteY2" fmla="*/ 4450269 h 4450269"/>
              <a:gd name="connsiteX3" fmla="*/ 0 w 7542869"/>
              <a:gd name="connsiteY3" fmla="*/ 4450269 h 4450269"/>
            </a:gdLst>
            <a:ahLst/>
            <a:cxnLst>
              <a:cxn ang="0">
                <a:pos x="connsiteX0" y="connsiteY0"/>
              </a:cxn>
              <a:cxn ang="0">
                <a:pos x="connsiteX1" y="connsiteY1"/>
              </a:cxn>
              <a:cxn ang="0">
                <a:pos x="connsiteX2" y="connsiteY2"/>
              </a:cxn>
              <a:cxn ang="0">
                <a:pos x="connsiteX3" y="connsiteY3"/>
              </a:cxn>
            </a:cxnLst>
            <a:rect l="l" t="t" r="r" b="b"/>
            <a:pathLst>
              <a:path w="7542869" h="4450269">
                <a:moveTo>
                  <a:pt x="0" y="0"/>
                </a:moveTo>
                <a:lnTo>
                  <a:pt x="7542869" y="0"/>
                </a:lnTo>
                <a:lnTo>
                  <a:pt x="7542869" y="4450269"/>
                </a:lnTo>
                <a:lnTo>
                  <a:pt x="0" y="4450269"/>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160429661"/>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49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58C6971-C372-4139-8FE7-51287C74F153}"/>
              </a:ext>
            </a:extLst>
          </p:cNvPr>
          <p:cNvSpPr>
            <a:spLocks noGrp="1"/>
          </p:cNvSpPr>
          <p:nvPr>
            <p:ph type="pic" sz="quarter" idx="10"/>
          </p:nvPr>
        </p:nvSpPr>
        <p:spPr>
          <a:xfrm>
            <a:off x="1" y="0"/>
            <a:ext cx="7290977" cy="6858000"/>
          </a:xfrm>
          <a:custGeom>
            <a:avLst/>
            <a:gdLst>
              <a:gd name="connsiteX0" fmla="*/ 2509626 w 10936465"/>
              <a:gd name="connsiteY0" fmla="*/ 0 h 10287000"/>
              <a:gd name="connsiteX1" fmla="*/ 10936465 w 10936465"/>
              <a:gd name="connsiteY1" fmla="*/ 0 h 10287000"/>
              <a:gd name="connsiteX2" fmla="*/ 4997263 w 10936465"/>
              <a:gd name="connsiteY2" fmla="*/ 10287000 h 10287000"/>
              <a:gd name="connsiteX3" fmla="*/ 0 w 10936465"/>
              <a:gd name="connsiteY3" fmla="*/ 10287000 h 10287000"/>
              <a:gd name="connsiteX4" fmla="*/ 0 w 10936465"/>
              <a:gd name="connsiteY4" fmla="*/ 434680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6465" h="10287000">
                <a:moveTo>
                  <a:pt x="2509626" y="0"/>
                </a:moveTo>
                <a:lnTo>
                  <a:pt x="10936465" y="0"/>
                </a:lnTo>
                <a:lnTo>
                  <a:pt x="4997263" y="10287000"/>
                </a:lnTo>
                <a:lnTo>
                  <a:pt x="0" y="10287000"/>
                </a:lnTo>
                <a:lnTo>
                  <a:pt x="0" y="43468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73925615"/>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2C5A2-0CEB-AFA6-724D-4702245EA3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CA18BC9-2E88-5C77-8D38-94FFC2C2E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211BB84-ECF1-5BD3-EDD8-CAFAB5DFE9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F817A9-3F77-334F-9712-8F5219DEE86C}"/>
              </a:ext>
            </a:extLst>
          </p:cNvPr>
          <p:cNvSpPr>
            <a:spLocks noGrp="1"/>
          </p:cNvSpPr>
          <p:nvPr>
            <p:ph type="dt" sz="half" idx="10"/>
          </p:nvPr>
        </p:nvSpPr>
        <p:spPr/>
        <p:txBody>
          <a:bodyPr/>
          <a:lstStyle/>
          <a:p>
            <a:fld id="{99EB67D8-7663-4A32-AD07-0DBBAEDED4E1}" type="datetimeFigureOut">
              <a:rPr lang="en-GB" smtClean="0"/>
              <a:t>18/06/2023</a:t>
            </a:fld>
            <a:endParaRPr lang="en-GB"/>
          </a:p>
        </p:txBody>
      </p:sp>
      <p:sp>
        <p:nvSpPr>
          <p:cNvPr id="6" name="Footer Placeholder 5">
            <a:extLst>
              <a:ext uri="{FF2B5EF4-FFF2-40B4-BE49-F238E27FC236}">
                <a16:creationId xmlns:a16="http://schemas.microsoft.com/office/drawing/2014/main" id="{4B8AE554-8639-B4D7-83B3-627679C55D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AA232F-05D2-9D30-7C4E-4D7ADAC584A0}"/>
              </a:ext>
            </a:extLst>
          </p:cNvPr>
          <p:cNvSpPr>
            <a:spLocks noGrp="1"/>
          </p:cNvSpPr>
          <p:nvPr>
            <p:ph type="sldNum" sz="quarter" idx="12"/>
          </p:nvPr>
        </p:nvSpPr>
        <p:spPr/>
        <p:txBody>
          <a:bodyPr/>
          <a:lstStyle/>
          <a:p>
            <a:fld id="{64976034-276B-400F-9AD1-BE44D5FEA901}" type="slidenum">
              <a:rPr lang="en-GB" smtClean="0"/>
              <a:t>‹#›</a:t>
            </a:fld>
            <a:endParaRPr lang="en-GB"/>
          </a:p>
        </p:txBody>
      </p:sp>
    </p:spTree>
    <p:extLst>
      <p:ext uri="{BB962C8B-B14F-4D97-AF65-F5344CB8AC3E}">
        <p14:creationId xmlns:p14="http://schemas.microsoft.com/office/powerpoint/2010/main" val="321186321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50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68257C4-7FBF-43D9-B418-E6A6516E3137}"/>
              </a:ext>
            </a:extLst>
          </p:cNvPr>
          <p:cNvSpPr>
            <a:spLocks noGrp="1"/>
          </p:cNvSpPr>
          <p:nvPr>
            <p:ph type="pic" sz="quarter" idx="10"/>
          </p:nvPr>
        </p:nvSpPr>
        <p:spPr>
          <a:xfrm>
            <a:off x="4901024" y="1"/>
            <a:ext cx="7290976" cy="6858000"/>
          </a:xfrm>
          <a:custGeom>
            <a:avLst/>
            <a:gdLst>
              <a:gd name="connsiteX0" fmla="*/ 5939201 w 10936464"/>
              <a:gd name="connsiteY0" fmla="*/ 0 h 10287000"/>
              <a:gd name="connsiteX1" fmla="*/ 10936464 w 10936464"/>
              <a:gd name="connsiteY1" fmla="*/ 0 h 10287000"/>
              <a:gd name="connsiteX2" fmla="*/ 10936464 w 10936464"/>
              <a:gd name="connsiteY2" fmla="*/ 5940200 h 10287000"/>
              <a:gd name="connsiteX3" fmla="*/ 8426838 w 10936464"/>
              <a:gd name="connsiteY3" fmla="*/ 10287000 h 10287000"/>
              <a:gd name="connsiteX4" fmla="*/ 0 w 10936464"/>
              <a:gd name="connsiteY4" fmla="*/ 10287000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36464" h="10287000">
                <a:moveTo>
                  <a:pt x="5939201" y="0"/>
                </a:moveTo>
                <a:lnTo>
                  <a:pt x="10936464" y="0"/>
                </a:lnTo>
                <a:lnTo>
                  <a:pt x="10936464" y="5940200"/>
                </a:lnTo>
                <a:lnTo>
                  <a:pt x="8426838"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678371471"/>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51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778F128-6CE3-495C-86A9-5498D280B285}"/>
              </a:ext>
            </a:extLst>
          </p:cNvPr>
          <p:cNvSpPr>
            <a:spLocks noGrp="1"/>
          </p:cNvSpPr>
          <p:nvPr>
            <p:ph type="pic" sz="quarter" idx="10"/>
          </p:nvPr>
        </p:nvSpPr>
        <p:spPr>
          <a:xfrm>
            <a:off x="2" y="2"/>
            <a:ext cx="3959469" cy="6857999"/>
          </a:xfrm>
          <a:custGeom>
            <a:avLst/>
            <a:gdLst>
              <a:gd name="connsiteX0" fmla="*/ 5939204 w 5939204"/>
              <a:gd name="connsiteY0" fmla="*/ 0 h 10286998"/>
              <a:gd name="connsiteX1" fmla="*/ 0 w 5939204"/>
              <a:gd name="connsiteY1" fmla="*/ 10286998 h 10286998"/>
              <a:gd name="connsiteX2" fmla="*/ 1 w 5939204"/>
              <a:gd name="connsiteY2" fmla="*/ 1 h 10286998"/>
            </a:gdLst>
            <a:ahLst/>
            <a:cxnLst>
              <a:cxn ang="0">
                <a:pos x="connsiteX0" y="connsiteY0"/>
              </a:cxn>
              <a:cxn ang="0">
                <a:pos x="connsiteX1" y="connsiteY1"/>
              </a:cxn>
              <a:cxn ang="0">
                <a:pos x="connsiteX2" y="connsiteY2"/>
              </a:cxn>
            </a:cxnLst>
            <a:rect l="l" t="t" r="r" b="b"/>
            <a:pathLst>
              <a:path w="5939204" h="10286998">
                <a:moveTo>
                  <a:pt x="5939204" y="0"/>
                </a:moveTo>
                <a:lnTo>
                  <a:pt x="0" y="10286998"/>
                </a:lnTo>
                <a:lnTo>
                  <a:pt x="1" y="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811502135"/>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52_3-Conten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D8D45841-52ED-4987-AE17-F0827695C382}"/>
              </a:ext>
            </a:extLst>
          </p:cNvPr>
          <p:cNvSpPr>
            <a:spLocks noGrp="1"/>
          </p:cNvSpPr>
          <p:nvPr>
            <p:ph type="pic" sz="quarter" idx="12"/>
          </p:nvPr>
        </p:nvSpPr>
        <p:spPr>
          <a:xfrm>
            <a:off x="6580922" y="3443220"/>
            <a:ext cx="2516237" cy="1447801"/>
          </a:xfrm>
          <a:custGeom>
            <a:avLst/>
            <a:gdLst>
              <a:gd name="connsiteX0" fmla="*/ 1253832 w 3774356"/>
              <a:gd name="connsiteY0" fmla="*/ 0 h 2171701"/>
              <a:gd name="connsiteX1" fmla="*/ 2546584 w 3774356"/>
              <a:gd name="connsiteY1" fmla="*/ 0 h 2171701"/>
              <a:gd name="connsiteX2" fmla="*/ 3774356 w 3774356"/>
              <a:gd name="connsiteY2" fmla="*/ 0 h 2171701"/>
              <a:gd name="connsiteX3" fmla="*/ 2520524 w 3774356"/>
              <a:gd name="connsiteY3" fmla="*/ 2171701 h 2171701"/>
              <a:gd name="connsiteX4" fmla="*/ 1217592 w 3774356"/>
              <a:gd name="connsiteY4" fmla="*/ 2171701 h 2171701"/>
              <a:gd name="connsiteX5" fmla="*/ 0 w 3774356"/>
              <a:gd name="connsiteY5" fmla="*/ 2171701 h 21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4356" h="2171701">
                <a:moveTo>
                  <a:pt x="1253832" y="0"/>
                </a:moveTo>
                <a:lnTo>
                  <a:pt x="2546584" y="0"/>
                </a:lnTo>
                <a:lnTo>
                  <a:pt x="3774356" y="0"/>
                </a:lnTo>
                <a:lnTo>
                  <a:pt x="2520524" y="2171701"/>
                </a:lnTo>
                <a:lnTo>
                  <a:pt x="1217592" y="2171701"/>
                </a:lnTo>
                <a:lnTo>
                  <a:pt x="0" y="2171701"/>
                </a:lnTo>
                <a:close/>
              </a:path>
            </a:pathLst>
          </a:custGeom>
          <a:solidFill>
            <a:schemeClr val="bg1">
              <a:lumMod val="75000"/>
            </a:schemeClr>
          </a:solidFill>
        </p:spPr>
        <p:txBody>
          <a:bodyPr wrap="square">
            <a:noAutofit/>
          </a:bodyPr>
          <a:lstStyle/>
          <a:p>
            <a:endParaRPr lang="en-US"/>
          </a:p>
        </p:txBody>
      </p:sp>
      <p:sp>
        <p:nvSpPr>
          <p:cNvPr id="20" name="Picture Placeholder 19">
            <a:extLst>
              <a:ext uri="{FF2B5EF4-FFF2-40B4-BE49-F238E27FC236}">
                <a16:creationId xmlns:a16="http://schemas.microsoft.com/office/drawing/2014/main" id="{F556046D-1E60-4306-8770-14983AC63579}"/>
              </a:ext>
            </a:extLst>
          </p:cNvPr>
          <p:cNvSpPr>
            <a:spLocks noGrp="1"/>
          </p:cNvSpPr>
          <p:nvPr>
            <p:ph type="pic" sz="quarter" idx="11"/>
          </p:nvPr>
        </p:nvSpPr>
        <p:spPr>
          <a:xfrm>
            <a:off x="4837882" y="3443219"/>
            <a:ext cx="2516237" cy="1447801"/>
          </a:xfrm>
          <a:custGeom>
            <a:avLst/>
            <a:gdLst>
              <a:gd name="connsiteX0" fmla="*/ 1253832 w 3774356"/>
              <a:gd name="connsiteY0" fmla="*/ 0 h 2171701"/>
              <a:gd name="connsiteX1" fmla="*/ 2546584 w 3774356"/>
              <a:gd name="connsiteY1" fmla="*/ 0 h 2171701"/>
              <a:gd name="connsiteX2" fmla="*/ 3774356 w 3774356"/>
              <a:gd name="connsiteY2" fmla="*/ 0 h 2171701"/>
              <a:gd name="connsiteX3" fmla="*/ 2520524 w 3774356"/>
              <a:gd name="connsiteY3" fmla="*/ 2171701 h 2171701"/>
              <a:gd name="connsiteX4" fmla="*/ 1217592 w 3774356"/>
              <a:gd name="connsiteY4" fmla="*/ 2171701 h 2171701"/>
              <a:gd name="connsiteX5" fmla="*/ 0 w 3774356"/>
              <a:gd name="connsiteY5" fmla="*/ 2171701 h 21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4356" h="2171701">
                <a:moveTo>
                  <a:pt x="1253832" y="0"/>
                </a:moveTo>
                <a:lnTo>
                  <a:pt x="2546584" y="0"/>
                </a:lnTo>
                <a:lnTo>
                  <a:pt x="3774356" y="0"/>
                </a:lnTo>
                <a:lnTo>
                  <a:pt x="2520524" y="2171701"/>
                </a:lnTo>
                <a:lnTo>
                  <a:pt x="1217592" y="2171701"/>
                </a:lnTo>
                <a:lnTo>
                  <a:pt x="0" y="2171701"/>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6D3295DB-E9F0-4C90-B117-0FF1659B8AFF}"/>
              </a:ext>
            </a:extLst>
          </p:cNvPr>
          <p:cNvSpPr>
            <a:spLocks noGrp="1"/>
          </p:cNvSpPr>
          <p:nvPr>
            <p:ph type="pic" sz="quarter" idx="10"/>
          </p:nvPr>
        </p:nvSpPr>
        <p:spPr>
          <a:xfrm>
            <a:off x="3094841" y="3443219"/>
            <a:ext cx="2516237" cy="1447801"/>
          </a:xfrm>
          <a:custGeom>
            <a:avLst/>
            <a:gdLst>
              <a:gd name="connsiteX0" fmla="*/ 1253832 w 3774356"/>
              <a:gd name="connsiteY0" fmla="*/ 0 h 2171701"/>
              <a:gd name="connsiteX1" fmla="*/ 2546584 w 3774356"/>
              <a:gd name="connsiteY1" fmla="*/ 0 h 2171701"/>
              <a:gd name="connsiteX2" fmla="*/ 3774356 w 3774356"/>
              <a:gd name="connsiteY2" fmla="*/ 0 h 2171701"/>
              <a:gd name="connsiteX3" fmla="*/ 2520524 w 3774356"/>
              <a:gd name="connsiteY3" fmla="*/ 2171701 h 2171701"/>
              <a:gd name="connsiteX4" fmla="*/ 1217592 w 3774356"/>
              <a:gd name="connsiteY4" fmla="*/ 2171701 h 2171701"/>
              <a:gd name="connsiteX5" fmla="*/ 0 w 3774356"/>
              <a:gd name="connsiteY5" fmla="*/ 2171701 h 21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4356" h="2171701">
                <a:moveTo>
                  <a:pt x="1253832" y="0"/>
                </a:moveTo>
                <a:lnTo>
                  <a:pt x="2546584" y="0"/>
                </a:lnTo>
                <a:lnTo>
                  <a:pt x="3774356" y="0"/>
                </a:lnTo>
                <a:lnTo>
                  <a:pt x="2520524" y="2171701"/>
                </a:lnTo>
                <a:lnTo>
                  <a:pt x="1217592" y="2171701"/>
                </a:lnTo>
                <a:lnTo>
                  <a:pt x="0" y="217170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332274582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53_3-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DFAD5557-D4A1-4C5B-B08B-E2AFC52CFDB2}"/>
              </a:ext>
            </a:extLst>
          </p:cNvPr>
          <p:cNvSpPr>
            <a:spLocks noGrp="1"/>
          </p:cNvSpPr>
          <p:nvPr>
            <p:ph type="pic" sz="quarter" idx="10"/>
          </p:nvPr>
        </p:nvSpPr>
        <p:spPr>
          <a:xfrm>
            <a:off x="3094841" y="3443220"/>
            <a:ext cx="6002319" cy="1447801"/>
          </a:xfrm>
          <a:custGeom>
            <a:avLst/>
            <a:gdLst>
              <a:gd name="connsiteX0" fmla="*/ 1253832 w 9003478"/>
              <a:gd name="connsiteY0" fmla="*/ 0 h 2171701"/>
              <a:gd name="connsiteX1" fmla="*/ 2546584 w 9003478"/>
              <a:gd name="connsiteY1" fmla="*/ 0 h 2171701"/>
              <a:gd name="connsiteX2" fmla="*/ 2631366 w 9003478"/>
              <a:gd name="connsiteY2" fmla="*/ 0 h 2171701"/>
              <a:gd name="connsiteX3" fmla="*/ 3774356 w 9003478"/>
              <a:gd name="connsiteY3" fmla="*/ 0 h 2171701"/>
              <a:gd name="connsiteX4" fmla="*/ 3868393 w 9003478"/>
              <a:gd name="connsiteY4" fmla="*/ 0 h 2171701"/>
              <a:gd name="connsiteX5" fmla="*/ 4194962 w 9003478"/>
              <a:gd name="connsiteY5" fmla="*/ 0 h 2171701"/>
              <a:gd name="connsiteX6" fmla="*/ 5161145 w 9003478"/>
              <a:gd name="connsiteY6" fmla="*/ 0 h 2171701"/>
              <a:gd name="connsiteX7" fmla="*/ 5218321 w 9003478"/>
              <a:gd name="connsiteY7" fmla="*/ 0 h 2171701"/>
              <a:gd name="connsiteX8" fmla="*/ 5227321 w 9003478"/>
              <a:gd name="connsiteY8" fmla="*/ 0 h 2171701"/>
              <a:gd name="connsiteX9" fmla="*/ 6388917 w 9003478"/>
              <a:gd name="connsiteY9" fmla="*/ 0 h 2171701"/>
              <a:gd name="connsiteX10" fmla="*/ 6482954 w 9003478"/>
              <a:gd name="connsiteY10" fmla="*/ 0 h 2171701"/>
              <a:gd name="connsiteX11" fmla="*/ 6790917 w 9003478"/>
              <a:gd name="connsiteY11" fmla="*/ 0 h 2171701"/>
              <a:gd name="connsiteX12" fmla="*/ 7775706 w 9003478"/>
              <a:gd name="connsiteY12" fmla="*/ 0 h 2171701"/>
              <a:gd name="connsiteX13" fmla="*/ 7814277 w 9003478"/>
              <a:gd name="connsiteY13" fmla="*/ 0 h 2171701"/>
              <a:gd name="connsiteX14" fmla="*/ 9003478 w 9003478"/>
              <a:gd name="connsiteY14" fmla="*/ 0 h 2171701"/>
              <a:gd name="connsiteX15" fmla="*/ 7749646 w 9003478"/>
              <a:gd name="connsiteY15" fmla="*/ 2171701 h 2171701"/>
              <a:gd name="connsiteX16" fmla="*/ 6560060 w 9003478"/>
              <a:gd name="connsiteY16" fmla="*/ 2171701 h 2171701"/>
              <a:gd name="connsiteX17" fmla="*/ 6446714 w 9003478"/>
              <a:gd name="connsiteY17" fmla="*/ 2171701 h 2171701"/>
              <a:gd name="connsiteX18" fmla="*/ 5536701 w 9003478"/>
              <a:gd name="connsiteY18" fmla="*/ 2171701 h 2171701"/>
              <a:gd name="connsiteX19" fmla="*/ 5229122 w 9003478"/>
              <a:gd name="connsiteY19" fmla="*/ 2171701 h 2171701"/>
              <a:gd name="connsiteX20" fmla="*/ 5135085 w 9003478"/>
              <a:gd name="connsiteY20" fmla="*/ 2171701 h 2171701"/>
              <a:gd name="connsiteX21" fmla="*/ 3973105 w 9003478"/>
              <a:gd name="connsiteY21" fmla="*/ 2171701 h 2171701"/>
              <a:gd name="connsiteX22" fmla="*/ 3964489 w 9003478"/>
              <a:gd name="connsiteY22" fmla="*/ 2171701 h 2171701"/>
              <a:gd name="connsiteX23" fmla="*/ 3832153 w 9003478"/>
              <a:gd name="connsiteY23" fmla="*/ 2171701 h 2171701"/>
              <a:gd name="connsiteX24" fmla="*/ 2941129 w 9003478"/>
              <a:gd name="connsiteY24" fmla="*/ 2171701 h 2171701"/>
              <a:gd name="connsiteX25" fmla="*/ 2614562 w 9003478"/>
              <a:gd name="connsiteY25" fmla="*/ 2171701 h 2171701"/>
              <a:gd name="connsiteX26" fmla="*/ 2520524 w 9003478"/>
              <a:gd name="connsiteY26" fmla="*/ 2171701 h 2171701"/>
              <a:gd name="connsiteX27" fmla="*/ 1377533 w 9003478"/>
              <a:gd name="connsiteY27" fmla="*/ 2171701 h 2171701"/>
              <a:gd name="connsiteX28" fmla="*/ 1217592 w 9003478"/>
              <a:gd name="connsiteY28" fmla="*/ 2171701 h 2171701"/>
              <a:gd name="connsiteX29" fmla="*/ 0 w 9003478"/>
              <a:gd name="connsiteY29" fmla="*/ 2171701 h 21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003478" h="2171701">
                <a:moveTo>
                  <a:pt x="1253832" y="0"/>
                </a:moveTo>
                <a:lnTo>
                  <a:pt x="2546584" y="0"/>
                </a:lnTo>
                <a:lnTo>
                  <a:pt x="2631366" y="0"/>
                </a:lnTo>
                <a:lnTo>
                  <a:pt x="3774356" y="0"/>
                </a:lnTo>
                <a:lnTo>
                  <a:pt x="3868393" y="0"/>
                </a:lnTo>
                <a:lnTo>
                  <a:pt x="4194962" y="0"/>
                </a:lnTo>
                <a:lnTo>
                  <a:pt x="5161145" y="0"/>
                </a:lnTo>
                <a:lnTo>
                  <a:pt x="5218321" y="0"/>
                </a:lnTo>
                <a:lnTo>
                  <a:pt x="5227321" y="0"/>
                </a:lnTo>
                <a:lnTo>
                  <a:pt x="6388917" y="0"/>
                </a:lnTo>
                <a:lnTo>
                  <a:pt x="6482954" y="0"/>
                </a:lnTo>
                <a:lnTo>
                  <a:pt x="6790917" y="0"/>
                </a:lnTo>
                <a:lnTo>
                  <a:pt x="7775706" y="0"/>
                </a:lnTo>
                <a:lnTo>
                  <a:pt x="7814277" y="0"/>
                </a:lnTo>
                <a:lnTo>
                  <a:pt x="9003478" y="0"/>
                </a:lnTo>
                <a:lnTo>
                  <a:pt x="7749646" y="2171701"/>
                </a:lnTo>
                <a:lnTo>
                  <a:pt x="6560060" y="2171701"/>
                </a:lnTo>
                <a:lnTo>
                  <a:pt x="6446714" y="2171701"/>
                </a:lnTo>
                <a:lnTo>
                  <a:pt x="5536701" y="2171701"/>
                </a:lnTo>
                <a:lnTo>
                  <a:pt x="5229122" y="2171701"/>
                </a:lnTo>
                <a:lnTo>
                  <a:pt x="5135085" y="2171701"/>
                </a:lnTo>
                <a:lnTo>
                  <a:pt x="3973105" y="2171701"/>
                </a:lnTo>
                <a:lnTo>
                  <a:pt x="3964489" y="2171701"/>
                </a:lnTo>
                <a:lnTo>
                  <a:pt x="3832153" y="2171701"/>
                </a:lnTo>
                <a:lnTo>
                  <a:pt x="2941129" y="2171701"/>
                </a:lnTo>
                <a:lnTo>
                  <a:pt x="2614562" y="2171701"/>
                </a:lnTo>
                <a:lnTo>
                  <a:pt x="2520524" y="2171701"/>
                </a:lnTo>
                <a:lnTo>
                  <a:pt x="1377533" y="2171701"/>
                </a:lnTo>
                <a:lnTo>
                  <a:pt x="1217592" y="2171701"/>
                </a:lnTo>
                <a:lnTo>
                  <a:pt x="0" y="2171701"/>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106259736"/>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72_3-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BC833E-63E5-4421-B23B-6DBFA038DC26}"/>
              </a:ext>
            </a:extLst>
          </p:cNvPr>
          <p:cNvSpPr txBox="1"/>
          <p:nvPr userDrawn="1"/>
        </p:nvSpPr>
        <p:spPr>
          <a:xfrm>
            <a:off x="1179226" y="3172520"/>
            <a:ext cx="9833548" cy="543675"/>
          </a:xfrm>
          <a:prstGeom prst="rect">
            <a:avLst/>
          </a:prstGeom>
          <a:noFill/>
        </p:spPr>
        <p:txBody>
          <a:bodyPr wrap="square" rtlCol="0">
            <a:spAutoFit/>
          </a:bodyPr>
          <a:lstStyle/>
          <a:p>
            <a:pPr algn="ctr"/>
            <a:r>
              <a:rPr lang="en-US" altLang="zh-CN" sz="2933"/>
              <a:t>The following layouts are added in version 1.1</a:t>
            </a:r>
            <a:endParaRPr lang="en-US" sz="2933"/>
          </a:p>
        </p:txBody>
      </p:sp>
    </p:spTree>
    <p:extLst>
      <p:ext uri="{BB962C8B-B14F-4D97-AF65-F5344CB8AC3E}">
        <p14:creationId xmlns:p14="http://schemas.microsoft.com/office/powerpoint/2010/main" val="2059905294"/>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54_3-Content">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82EFDF22-2086-4D69-839E-AC6BD4C889A2}"/>
              </a:ext>
            </a:extLst>
          </p:cNvPr>
          <p:cNvSpPr>
            <a:spLocks noGrp="1"/>
          </p:cNvSpPr>
          <p:nvPr>
            <p:ph type="pic" sz="quarter" idx="10"/>
          </p:nvPr>
        </p:nvSpPr>
        <p:spPr>
          <a:xfrm>
            <a:off x="844248" y="1625600"/>
            <a:ext cx="6255442" cy="3962400"/>
          </a:xfrm>
          <a:custGeom>
            <a:avLst/>
            <a:gdLst>
              <a:gd name="connsiteX0" fmla="*/ 3431539 w 9383163"/>
              <a:gd name="connsiteY0" fmla="*/ 0 h 5943600"/>
              <a:gd name="connsiteX1" fmla="*/ 4088027 w 9383163"/>
              <a:gd name="connsiteY1" fmla="*/ 0 h 5943600"/>
              <a:gd name="connsiteX2" fmla="*/ 8726675 w 9383163"/>
              <a:gd name="connsiteY2" fmla="*/ 0 h 5943600"/>
              <a:gd name="connsiteX3" fmla="*/ 9383163 w 9383163"/>
              <a:gd name="connsiteY3" fmla="*/ 0 h 5943600"/>
              <a:gd name="connsiteX4" fmla="*/ 5951626 w 9383163"/>
              <a:gd name="connsiteY4" fmla="*/ 5943600 h 5943600"/>
              <a:gd name="connsiteX5" fmla="*/ 5295139 w 9383163"/>
              <a:gd name="connsiteY5" fmla="*/ 5943600 h 5943600"/>
              <a:gd name="connsiteX6" fmla="*/ 656488 w 9383163"/>
              <a:gd name="connsiteY6" fmla="*/ 5943600 h 5943600"/>
              <a:gd name="connsiteX7" fmla="*/ 0 w 9383163"/>
              <a:gd name="connsiteY7" fmla="*/ 594360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3163" h="5943600">
                <a:moveTo>
                  <a:pt x="3431539" y="0"/>
                </a:moveTo>
                <a:lnTo>
                  <a:pt x="4088027" y="0"/>
                </a:lnTo>
                <a:lnTo>
                  <a:pt x="8726675" y="0"/>
                </a:lnTo>
                <a:lnTo>
                  <a:pt x="9383163" y="0"/>
                </a:lnTo>
                <a:lnTo>
                  <a:pt x="5951626" y="5943600"/>
                </a:lnTo>
                <a:lnTo>
                  <a:pt x="5295139" y="5943600"/>
                </a:lnTo>
                <a:lnTo>
                  <a:pt x="656488" y="5943600"/>
                </a:lnTo>
                <a:lnTo>
                  <a:pt x="0" y="59436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4135400753"/>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55_3-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601C5D62-1989-458A-8E6C-12F04FC492EF}"/>
              </a:ext>
            </a:extLst>
          </p:cNvPr>
          <p:cNvSpPr>
            <a:spLocks noGrp="1"/>
          </p:cNvSpPr>
          <p:nvPr>
            <p:ph type="pic" sz="quarter" idx="10"/>
          </p:nvPr>
        </p:nvSpPr>
        <p:spPr>
          <a:xfrm>
            <a:off x="2719376" y="0"/>
            <a:ext cx="9472624" cy="6858000"/>
          </a:xfrm>
          <a:custGeom>
            <a:avLst/>
            <a:gdLst>
              <a:gd name="connsiteX0" fmla="*/ 5939202 w 14208936"/>
              <a:gd name="connsiteY0" fmla="*/ 0 h 10287000"/>
              <a:gd name="connsiteX1" fmla="*/ 14208936 w 14208936"/>
              <a:gd name="connsiteY1" fmla="*/ 0 h 10287000"/>
              <a:gd name="connsiteX2" fmla="*/ 14208936 w 14208936"/>
              <a:gd name="connsiteY2" fmla="*/ 10287000 h 10287000"/>
              <a:gd name="connsiteX3" fmla="*/ 0 w 14208936"/>
              <a:gd name="connsiteY3" fmla="*/ 10287000 h 10287000"/>
            </a:gdLst>
            <a:ahLst/>
            <a:cxnLst>
              <a:cxn ang="0">
                <a:pos x="connsiteX0" y="connsiteY0"/>
              </a:cxn>
              <a:cxn ang="0">
                <a:pos x="connsiteX1" y="connsiteY1"/>
              </a:cxn>
              <a:cxn ang="0">
                <a:pos x="connsiteX2" y="connsiteY2"/>
              </a:cxn>
              <a:cxn ang="0">
                <a:pos x="connsiteX3" y="connsiteY3"/>
              </a:cxn>
            </a:cxnLst>
            <a:rect l="l" t="t" r="r" b="b"/>
            <a:pathLst>
              <a:path w="14208936" h="10287000">
                <a:moveTo>
                  <a:pt x="5939202" y="0"/>
                </a:moveTo>
                <a:lnTo>
                  <a:pt x="14208936" y="0"/>
                </a:lnTo>
                <a:lnTo>
                  <a:pt x="14208936" y="10287000"/>
                </a:lnTo>
                <a:lnTo>
                  <a:pt x="0" y="102870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88390351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56_3-Content">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D36A0EE3-D1F7-4E09-804B-0CC1ECC4D57A}"/>
              </a:ext>
            </a:extLst>
          </p:cNvPr>
          <p:cNvSpPr>
            <a:spLocks noGrp="1"/>
          </p:cNvSpPr>
          <p:nvPr>
            <p:ph type="pic" sz="quarter" idx="13"/>
          </p:nvPr>
        </p:nvSpPr>
        <p:spPr>
          <a:xfrm>
            <a:off x="1597808" y="4896553"/>
            <a:ext cx="4471964" cy="1961447"/>
          </a:xfrm>
          <a:custGeom>
            <a:avLst/>
            <a:gdLst>
              <a:gd name="connsiteX0" fmla="*/ 1698663 w 6707946"/>
              <a:gd name="connsiteY0" fmla="*/ 0 h 2942170"/>
              <a:gd name="connsiteX1" fmla="*/ 6707946 w 6707946"/>
              <a:gd name="connsiteY1" fmla="*/ 0 h 2942170"/>
              <a:gd name="connsiteX2" fmla="*/ 5009283 w 6707946"/>
              <a:gd name="connsiteY2" fmla="*/ 2942170 h 2942170"/>
              <a:gd name="connsiteX3" fmla="*/ 0 w 6707946"/>
              <a:gd name="connsiteY3" fmla="*/ 2942170 h 2942170"/>
            </a:gdLst>
            <a:ahLst/>
            <a:cxnLst>
              <a:cxn ang="0">
                <a:pos x="connsiteX0" y="connsiteY0"/>
              </a:cxn>
              <a:cxn ang="0">
                <a:pos x="connsiteX1" y="connsiteY1"/>
              </a:cxn>
              <a:cxn ang="0">
                <a:pos x="connsiteX2" y="connsiteY2"/>
              </a:cxn>
              <a:cxn ang="0">
                <a:pos x="connsiteX3" y="connsiteY3"/>
              </a:cxn>
            </a:cxnLst>
            <a:rect l="l" t="t" r="r" b="b"/>
            <a:pathLst>
              <a:path w="6707946" h="2942170">
                <a:moveTo>
                  <a:pt x="1698663" y="0"/>
                </a:moveTo>
                <a:lnTo>
                  <a:pt x="6707946" y="0"/>
                </a:lnTo>
                <a:lnTo>
                  <a:pt x="5009283" y="2942170"/>
                </a:lnTo>
                <a:lnTo>
                  <a:pt x="0" y="2942170"/>
                </a:lnTo>
                <a:close/>
              </a:path>
            </a:pathLst>
          </a:custGeom>
          <a:solidFill>
            <a:schemeClr val="bg1">
              <a:lumMod val="75000"/>
            </a:schemeClr>
          </a:solidFill>
        </p:spPr>
        <p:txBody>
          <a:bodyPr wrap="square">
            <a:noAutofit/>
          </a:bodyPr>
          <a:lstStyle/>
          <a:p>
            <a:endParaRPr lang="en-US"/>
          </a:p>
        </p:txBody>
      </p:sp>
      <p:sp>
        <p:nvSpPr>
          <p:cNvPr id="27" name="Picture Placeholder 26">
            <a:extLst>
              <a:ext uri="{FF2B5EF4-FFF2-40B4-BE49-F238E27FC236}">
                <a16:creationId xmlns:a16="http://schemas.microsoft.com/office/drawing/2014/main" id="{BB5F4079-233B-41AE-8CF6-5AD194B6C7B0}"/>
              </a:ext>
            </a:extLst>
          </p:cNvPr>
          <p:cNvSpPr>
            <a:spLocks noGrp="1"/>
          </p:cNvSpPr>
          <p:nvPr>
            <p:ph type="pic" sz="quarter" idx="12"/>
          </p:nvPr>
        </p:nvSpPr>
        <p:spPr>
          <a:xfrm>
            <a:off x="2797698" y="2"/>
            <a:ext cx="6095781" cy="4773981"/>
          </a:xfrm>
          <a:custGeom>
            <a:avLst/>
            <a:gdLst>
              <a:gd name="connsiteX0" fmla="*/ 4134389 w 9143672"/>
              <a:gd name="connsiteY0" fmla="*/ 0 h 7160971"/>
              <a:gd name="connsiteX1" fmla="*/ 9143672 w 9143672"/>
              <a:gd name="connsiteY1" fmla="*/ 0 h 7160971"/>
              <a:gd name="connsiteX2" fmla="*/ 5009284 w 9143672"/>
              <a:gd name="connsiteY2" fmla="*/ 7160971 h 7160971"/>
              <a:gd name="connsiteX3" fmla="*/ 0 w 9143672"/>
              <a:gd name="connsiteY3" fmla="*/ 7160970 h 7160971"/>
            </a:gdLst>
            <a:ahLst/>
            <a:cxnLst>
              <a:cxn ang="0">
                <a:pos x="connsiteX0" y="connsiteY0"/>
              </a:cxn>
              <a:cxn ang="0">
                <a:pos x="connsiteX1" y="connsiteY1"/>
              </a:cxn>
              <a:cxn ang="0">
                <a:pos x="connsiteX2" y="connsiteY2"/>
              </a:cxn>
              <a:cxn ang="0">
                <a:pos x="connsiteX3" y="connsiteY3"/>
              </a:cxn>
            </a:cxnLst>
            <a:rect l="l" t="t" r="r" b="b"/>
            <a:pathLst>
              <a:path w="9143672" h="7160971">
                <a:moveTo>
                  <a:pt x="4134389" y="0"/>
                </a:moveTo>
                <a:lnTo>
                  <a:pt x="9143672" y="0"/>
                </a:lnTo>
                <a:lnTo>
                  <a:pt x="5009284" y="7160971"/>
                </a:lnTo>
                <a:lnTo>
                  <a:pt x="0" y="7160970"/>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5AEFE3AA-43CA-45AF-B027-A98B3F66F1A4}"/>
              </a:ext>
            </a:extLst>
          </p:cNvPr>
          <p:cNvSpPr>
            <a:spLocks noGrp="1"/>
          </p:cNvSpPr>
          <p:nvPr>
            <p:ph type="pic" sz="quarter" idx="11"/>
          </p:nvPr>
        </p:nvSpPr>
        <p:spPr>
          <a:xfrm>
            <a:off x="-1898799" y="2084021"/>
            <a:ext cx="6095781" cy="4773979"/>
          </a:xfrm>
          <a:custGeom>
            <a:avLst/>
            <a:gdLst>
              <a:gd name="connsiteX0" fmla="*/ 9143671 w 9143671"/>
              <a:gd name="connsiteY0" fmla="*/ 0 h 7160968"/>
              <a:gd name="connsiteX1" fmla="*/ 5009284 w 9143671"/>
              <a:gd name="connsiteY1" fmla="*/ 7160968 h 7160968"/>
              <a:gd name="connsiteX2" fmla="*/ 0 w 9143671"/>
              <a:gd name="connsiteY2" fmla="*/ 7160968 h 7160968"/>
              <a:gd name="connsiteX3" fmla="*/ 4134388 w 9143671"/>
              <a:gd name="connsiteY3" fmla="*/ 1 h 7160968"/>
            </a:gdLst>
            <a:ahLst/>
            <a:cxnLst>
              <a:cxn ang="0">
                <a:pos x="connsiteX0" y="connsiteY0"/>
              </a:cxn>
              <a:cxn ang="0">
                <a:pos x="connsiteX1" y="connsiteY1"/>
              </a:cxn>
              <a:cxn ang="0">
                <a:pos x="connsiteX2" y="connsiteY2"/>
              </a:cxn>
              <a:cxn ang="0">
                <a:pos x="connsiteX3" y="connsiteY3"/>
              </a:cxn>
            </a:cxnLst>
            <a:rect l="l" t="t" r="r" b="b"/>
            <a:pathLst>
              <a:path w="9143671" h="7160968">
                <a:moveTo>
                  <a:pt x="9143671" y="0"/>
                </a:moveTo>
                <a:lnTo>
                  <a:pt x="5009284" y="7160968"/>
                </a:lnTo>
                <a:lnTo>
                  <a:pt x="0" y="7160968"/>
                </a:lnTo>
                <a:lnTo>
                  <a:pt x="4134388" y="1"/>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6DC0C201-4499-4F78-A5F0-C24509BF8140}"/>
              </a:ext>
            </a:extLst>
          </p:cNvPr>
          <p:cNvSpPr>
            <a:spLocks noGrp="1"/>
          </p:cNvSpPr>
          <p:nvPr>
            <p:ph type="pic" sz="quarter" idx="10"/>
          </p:nvPr>
        </p:nvSpPr>
        <p:spPr>
          <a:xfrm>
            <a:off x="924908" y="0"/>
            <a:ext cx="4471966" cy="1961449"/>
          </a:xfrm>
          <a:custGeom>
            <a:avLst/>
            <a:gdLst>
              <a:gd name="connsiteX0" fmla="*/ 1698665 w 6707949"/>
              <a:gd name="connsiteY0" fmla="*/ 0 h 2942174"/>
              <a:gd name="connsiteX1" fmla="*/ 6707949 w 6707949"/>
              <a:gd name="connsiteY1" fmla="*/ 0 h 2942174"/>
              <a:gd name="connsiteX2" fmla="*/ 5009284 w 6707949"/>
              <a:gd name="connsiteY2" fmla="*/ 2942174 h 2942174"/>
              <a:gd name="connsiteX3" fmla="*/ 0 w 6707949"/>
              <a:gd name="connsiteY3" fmla="*/ 2942173 h 2942174"/>
            </a:gdLst>
            <a:ahLst/>
            <a:cxnLst>
              <a:cxn ang="0">
                <a:pos x="connsiteX0" y="connsiteY0"/>
              </a:cxn>
              <a:cxn ang="0">
                <a:pos x="connsiteX1" y="connsiteY1"/>
              </a:cxn>
              <a:cxn ang="0">
                <a:pos x="connsiteX2" y="connsiteY2"/>
              </a:cxn>
              <a:cxn ang="0">
                <a:pos x="connsiteX3" y="connsiteY3"/>
              </a:cxn>
            </a:cxnLst>
            <a:rect l="l" t="t" r="r" b="b"/>
            <a:pathLst>
              <a:path w="6707949" h="2942174">
                <a:moveTo>
                  <a:pt x="1698665" y="0"/>
                </a:moveTo>
                <a:lnTo>
                  <a:pt x="6707949" y="0"/>
                </a:lnTo>
                <a:lnTo>
                  <a:pt x="5009284" y="2942174"/>
                </a:lnTo>
                <a:lnTo>
                  <a:pt x="0" y="2942173"/>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201215748"/>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57_3-Conten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B68F4FBC-F90E-4EEA-8B84-EB3ECE4E10E3}"/>
              </a:ext>
            </a:extLst>
          </p:cNvPr>
          <p:cNvSpPr>
            <a:spLocks noGrp="1"/>
          </p:cNvSpPr>
          <p:nvPr>
            <p:ph type="pic" sz="quarter" idx="12"/>
          </p:nvPr>
        </p:nvSpPr>
        <p:spPr>
          <a:xfrm>
            <a:off x="7642311" y="3295078"/>
            <a:ext cx="4221441" cy="3562923"/>
          </a:xfrm>
          <a:custGeom>
            <a:avLst/>
            <a:gdLst>
              <a:gd name="connsiteX0" fmla="*/ 6332162 w 6332162"/>
              <a:gd name="connsiteY0" fmla="*/ 0 h 5344384"/>
              <a:gd name="connsiteX1" fmla="*/ 3246579 w 6332162"/>
              <a:gd name="connsiteY1" fmla="*/ 5344384 h 5344384"/>
              <a:gd name="connsiteX2" fmla="*/ 0 w 6332162"/>
              <a:gd name="connsiteY2" fmla="*/ 5344384 h 5344384"/>
              <a:gd name="connsiteX3" fmla="*/ 3085583 w 6332162"/>
              <a:gd name="connsiteY3" fmla="*/ 1 h 5344384"/>
            </a:gdLst>
            <a:ahLst/>
            <a:cxnLst>
              <a:cxn ang="0">
                <a:pos x="connsiteX0" y="connsiteY0"/>
              </a:cxn>
              <a:cxn ang="0">
                <a:pos x="connsiteX1" y="connsiteY1"/>
              </a:cxn>
              <a:cxn ang="0">
                <a:pos x="connsiteX2" y="connsiteY2"/>
              </a:cxn>
              <a:cxn ang="0">
                <a:pos x="connsiteX3" y="connsiteY3"/>
              </a:cxn>
            </a:cxnLst>
            <a:rect l="l" t="t" r="r" b="b"/>
            <a:pathLst>
              <a:path w="6332162" h="5344384">
                <a:moveTo>
                  <a:pt x="6332162" y="0"/>
                </a:moveTo>
                <a:lnTo>
                  <a:pt x="3246579" y="5344384"/>
                </a:lnTo>
                <a:lnTo>
                  <a:pt x="0" y="5344384"/>
                </a:lnTo>
                <a:lnTo>
                  <a:pt x="3085583" y="1"/>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F3DC80F9-C60D-4517-BDF0-CF837BC088D5}"/>
              </a:ext>
            </a:extLst>
          </p:cNvPr>
          <p:cNvSpPr>
            <a:spLocks noGrp="1"/>
          </p:cNvSpPr>
          <p:nvPr>
            <p:ph type="pic" sz="quarter" idx="11"/>
          </p:nvPr>
        </p:nvSpPr>
        <p:spPr>
          <a:xfrm>
            <a:off x="6112613" y="1295334"/>
            <a:ext cx="4628133" cy="4267333"/>
          </a:xfrm>
          <a:custGeom>
            <a:avLst/>
            <a:gdLst>
              <a:gd name="connsiteX0" fmla="*/ 6942200 w 6942200"/>
              <a:gd name="connsiteY0" fmla="*/ 0 h 6401000"/>
              <a:gd name="connsiteX1" fmla="*/ 3246580 w 6942200"/>
              <a:gd name="connsiteY1" fmla="*/ 6401000 h 6401000"/>
              <a:gd name="connsiteX2" fmla="*/ 0 w 6942200"/>
              <a:gd name="connsiteY2" fmla="*/ 6401000 h 6401000"/>
              <a:gd name="connsiteX3" fmla="*/ 3695621 w 6942200"/>
              <a:gd name="connsiteY3" fmla="*/ 1 h 6401000"/>
            </a:gdLst>
            <a:ahLst/>
            <a:cxnLst>
              <a:cxn ang="0">
                <a:pos x="connsiteX0" y="connsiteY0"/>
              </a:cxn>
              <a:cxn ang="0">
                <a:pos x="connsiteX1" y="connsiteY1"/>
              </a:cxn>
              <a:cxn ang="0">
                <a:pos x="connsiteX2" y="connsiteY2"/>
              </a:cxn>
              <a:cxn ang="0">
                <a:pos x="connsiteX3" y="connsiteY3"/>
              </a:cxn>
            </a:cxnLst>
            <a:rect l="l" t="t" r="r" b="b"/>
            <a:pathLst>
              <a:path w="6942200" h="6401000">
                <a:moveTo>
                  <a:pt x="6942200" y="0"/>
                </a:moveTo>
                <a:lnTo>
                  <a:pt x="3246580" y="6401000"/>
                </a:lnTo>
                <a:lnTo>
                  <a:pt x="0" y="6401000"/>
                </a:lnTo>
                <a:lnTo>
                  <a:pt x="3695621" y="1"/>
                </a:lnTo>
                <a:close/>
              </a:path>
            </a:pathLst>
          </a:custGeom>
          <a:solidFill>
            <a:schemeClr val="bg1">
              <a:lumMod val="75000"/>
            </a:schemeClr>
          </a:solidFill>
        </p:spPr>
        <p:txBody>
          <a:bodyPr wrap="square">
            <a:noAutofit/>
          </a:bodyPr>
          <a:lstStyle/>
          <a:p>
            <a:endParaRPr lang="en-US"/>
          </a:p>
        </p:txBody>
      </p:sp>
      <p:sp>
        <p:nvSpPr>
          <p:cNvPr id="19" name="Picture Placeholder 18">
            <a:extLst>
              <a:ext uri="{FF2B5EF4-FFF2-40B4-BE49-F238E27FC236}">
                <a16:creationId xmlns:a16="http://schemas.microsoft.com/office/drawing/2014/main" id="{2C964225-ED86-42A3-9729-51E98BB6493B}"/>
              </a:ext>
            </a:extLst>
          </p:cNvPr>
          <p:cNvSpPr>
            <a:spLocks noGrp="1"/>
          </p:cNvSpPr>
          <p:nvPr>
            <p:ph type="pic" sz="quarter" idx="10"/>
          </p:nvPr>
        </p:nvSpPr>
        <p:spPr>
          <a:xfrm>
            <a:off x="4989607" y="2"/>
            <a:ext cx="4221441" cy="3562922"/>
          </a:xfrm>
          <a:custGeom>
            <a:avLst/>
            <a:gdLst>
              <a:gd name="connsiteX0" fmla="*/ 3085583 w 6332162"/>
              <a:gd name="connsiteY0" fmla="*/ 0 h 5344383"/>
              <a:gd name="connsiteX1" fmla="*/ 6332162 w 6332162"/>
              <a:gd name="connsiteY1" fmla="*/ 0 h 5344383"/>
              <a:gd name="connsiteX2" fmla="*/ 3246580 w 6332162"/>
              <a:gd name="connsiteY2" fmla="*/ 5344383 h 5344383"/>
              <a:gd name="connsiteX3" fmla="*/ 0 w 6332162"/>
              <a:gd name="connsiteY3" fmla="*/ 5344383 h 5344383"/>
            </a:gdLst>
            <a:ahLst/>
            <a:cxnLst>
              <a:cxn ang="0">
                <a:pos x="connsiteX0" y="connsiteY0"/>
              </a:cxn>
              <a:cxn ang="0">
                <a:pos x="connsiteX1" y="connsiteY1"/>
              </a:cxn>
              <a:cxn ang="0">
                <a:pos x="connsiteX2" y="connsiteY2"/>
              </a:cxn>
              <a:cxn ang="0">
                <a:pos x="connsiteX3" y="connsiteY3"/>
              </a:cxn>
            </a:cxnLst>
            <a:rect l="l" t="t" r="r" b="b"/>
            <a:pathLst>
              <a:path w="6332162" h="5344383">
                <a:moveTo>
                  <a:pt x="3085583" y="0"/>
                </a:moveTo>
                <a:lnTo>
                  <a:pt x="6332162" y="0"/>
                </a:lnTo>
                <a:lnTo>
                  <a:pt x="3246580" y="5344383"/>
                </a:lnTo>
                <a:lnTo>
                  <a:pt x="0" y="5344383"/>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1735722707"/>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58_3-Content">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52BEC68A-6EEB-4183-8DA4-AAC6E1F9B827}"/>
              </a:ext>
            </a:extLst>
          </p:cNvPr>
          <p:cNvSpPr>
            <a:spLocks noGrp="1"/>
          </p:cNvSpPr>
          <p:nvPr>
            <p:ph type="pic" sz="quarter" idx="10"/>
          </p:nvPr>
        </p:nvSpPr>
        <p:spPr>
          <a:xfrm>
            <a:off x="-2146044" y="1981200"/>
            <a:ext cx="5406080" cy="3251200"/>
          </a:xfrm>
          <a:custGeom>
            <a:avLst/>
            <a:gdLst>
              <a:gd name="connsiteX0" fmla="*/ 2815621 w 8109120"/>
              <a:gd name="connsiteY0" fmla="*/ 0 h 4876800"/>
              <a:gd name="connsiteX1" fmla="*/ 8109120 w 8109120"/>
              <a:gd name="connsiteY1" fmla="*/ 0 h 4876800"/>
              <a:gd name="connsiteX2" fmla="*/ 5293500 w 8109120"/>
              <a:gd name="connsiteY2" fmla="*/ 4876800 h 4876800"/>
              <a:gd name="connsiteX3" fmla="*/ 0 w 8109120"/>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8109120" h="4876800">
                <a:moveTo>
                  <a:pt x="2815621" y="0"/>
                </a:moveTo>
                <a:lnTo>
                  <a:pt x="8109120" y="0"/>
                </a:lnTo>
                <a:lnTo>
                  <a:pt x="5293500" y="4876800"/>
                </a:lnTo>
                <a:lnTo>
                  <a:pt x="0" y="4876800"/>
                </a:lnTo>
                <a:close/>
              </a:path>
            </a:pathLst>
          </a:custGeom>
          <a:solidFill>
            <a:schemeClr val="bg1">
              <a:lumMod val="75000"/>
            </a:schemeClr>
          </a:solidFill>
        </p:spPr>
        <p:txBody>
          <a:bodyPr wrap="square">
            <a:noAutofit/>
          </a:bodyPr>
          <a:lstStyle/>
          <a:p>
            <a:endParaRPr lang="en-US"/>
          </a:p>
        </p:txBody>
      </p:sp>
      <p:sp>
        <p:nvSpPr>
          <p:cNvPr id="21" name="Picture Placeholder 20">
            <a:extLst>
              <a:ext uri="{FF2B5EF4-FFF2-40B4-BE49-F238E27FC236}">
                <a16:creationId xmlns:a16="http://schemas.microsoft.com/office/drawing/2014/main" id="{11BAE362-4724-4958-BEA9-32B56BAD47CE}"/>
              </a:ext>
            </a:extLst>
          </p:cNvPr>
          <p:cNvSpPr>
            <a:spLocks noGrp="1"/>
          </p:cNvSpPr>
          <p:nvPr>
            <p:ph type="pic" sz="quarter" idx="11"/>
          </p:nvPr>
        </p:nvSpPr>
        <p:spPr>
          <a:xfrm>
            <a:off x="1546626" y="1981200"/>
            <a:ext cx="5406080" cy="3251200"/>
          </a:xfrm>
          <a:custGeom>
            <a:avLst/>
            <a:gdLst>
              <a:gd name="connsiteX0" fmla="*/ 2815621 w 8109120"/>
              <a:gd name="connsiteY0" fmla="*/ 0 h 4876800"/>
              <a:gd name="connsiteX1" fmla="*/ 8109120 w 8109120"/>
              <a:gd name="connsiteY1" fmla="*/ 0 h 4876800"/>
              <a:gd name="connsiteX2" fmla="*/ 5293500 w 8109120"/>
              <a:gd name="connsiteY2" fmla="*/ 4876800 h 4876800"/>
              <a:gd name="connsiteX3" fmla="*/ 0 w 8109120"/>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8109120" h="4876800">
                <a:moveTo>
                  <a:pt x="2815621" y="0"/>
                </a:moveTo>
                <a:lnTo>
                  <a:pt x="8109120" y="0"/>
                </a:lnTo>
                <a:lnTo>
                  <a:pt x="5293500" y="4876800"/>
                </a:lnTo>
                <a:lnTo>
                  <a:pt x="0" y="4876800"/>
                </a:lnTo>
                <a:close/>
              </a:path>
            </a:pathLst>
          </a:custGeom>
          <a:solidFill>
            <a:schemeClr val="bg1">
              <a:lumMod val="75000"/>
            </a:schemeClr>
          </a:solidFill>
        </p:spPr>
        <p:txBody>
          <a:bodyPr wrap="square">
            <a:noAutofit/>
          </a:bodyPr>
          <a:lstStyle/>
          <a:p>
            <a:endParaRPr lang="en-US"/>
          </a:p>
        </p:txBody>
      </p:sp>
      <p:sp>
        <p:nvSpPr>
          <p:cNvPr id="25" name="Picture Placeholder 24">
            <a:extLst>
              <a:ext uri="{FF2B5EF4-FFF2-40B4-BE49-F238E27FC236}">
                <a16:creationId xmlns:a16="http://schemas.microsoft.com/office/drawing/2014/main" id="{C1C04D1D-140E-414D-80E7-961779E11F0C}"/>
              </a:ext>
            </a:extLst>
          </p:cNvPr>
          <p:cNvSpPr>
            <a:spLocks noGrp="1"/>
          </p:cNvSpPr>
          <p:nvPr>
            <p:ph type="pic" sz="quarter" idx="12"/>
          </p:nvPr>
        </p:nvSpPr>
        <p:spPr>
          <a:xfrm>
            <a:off x="5239296" y="1981200"/>
            <a:ext cx="5406080" cy="3251200"/>
          </a:xfrm>
          <a:custGeom>
            <a:avLst/>
            <a:gdLst>
              <a:gd name="connsiteX0" fmla="*/ 2815621 w 8109120"/>
              <a:gd name="connsiteY0" fmla="*/ 0 h 4876800"/>
              <a:gd name="connsiteX1" fmla="*/ 8109120 w 8109120"/>
              <a:gd name="connsiteY1" fmla="*/ 0 h 4876800"/>
              <a:gd name="connsiteX2" fmla="*/ 5293500 w 8109120"/>
              <a:gd name="connsiteY2" fmla="*/ 4876800 h 4876800"/>
              <a:gd name="connsiteX3" fmla="*/ 0 w 8109120"/>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8109120" h="4876800">
                <a:moveTo>
                  <a:pt x="2815621" y="0"/>
                </a:moveTo>
                <a:lnTo>
                  <a:pt x="8109120" y="0"/>
                </a:lnTo>
                <a:lnTo>
                  <a:pt x="5293500" y="4876800"/>
                </a:lnTo>
                <a:lnTo>
                  <a:pt x="0" y="4876800"/>
                </a:lnTo>
                <a:close/>
              </a:path>
            </a:pathLst>
          </a:custGeom>
          <a:solidFill>
            <a:schemeClr val="bg1">
              <a:lumMod val="75000"/>
            </a:schemeClr>
          </a:solidFill>
        </p:spPr>
        <p:txBody>
          <a:bodyPr wrap="square">
            <a:noAutofit/>
          </a:bodyPr>
          <a:lstStyle/>
          <a:p>
            <a:endParaRPr lang="en-US"/>
          </a:p>
        </p:txBody>
      </p:sp>
      <p:sp>
        <p:nvSpPr>
          <p:cNvPr id="26" name="Picture Placeholder 25">
            <a:extLst>
              <a:ext uri="{FF2B5EF4-FFF2-40B4-BE49-F238E27FC236}">
                <a16:creationId xmlns:a16="http://schemas.microsoft.com/office/drawing/2014/main" id="{C83E6673-6353-47A5-AC14-18AA6D668F70}"/>
              </a:ext>
            </a:extLst>
          </p:cNvPr>
          <p:cNvSpPr>
            <a:spLocks noGrp="1"/>
          </p:cNvSpPr>
          <p:nvPr>
            <p:ph type="pic" sz="quarter" idx="13"/>
          </p:nvPr>
        </p:nvSpPr>
        <p:spPr>
          <a:xfrm>
            <a:off x="8931965" y="1981200"/>
            <a:ext cx="5406080" cy="3251200"/>
          </a:xfrm>
          <a:custGeom>
            <a:avLst/>
            <a:gdLst>
              <a:gd name="connsiteX0" fmla="*/ 2815621 w 8109120"/>
              <a:gd name="connsiteY0" fmla="*/ 0 h 4876800"/>
              <a:gd name="connsiteX1" fmla="*/ 8109120 w 8109120"/>
              <a:gd name="connsiteY1" fmla="*/ 0 h 4876800"/>
              <a:gd name="connsiteX2" fmla="*/ 5293500 w 8109120"/>
              <a:gd name="connsiteY2" fmla="*/ 4876800 h 4876800"/>
              <a:gd name="connsiteX3" fmla="*/ 0 w 8109120"/>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8109120" h="4876800">
                <a:moveTo>
                  <a:pt x="2815621" y="0"/>
                </a:moveTo>
                <a:lnTo>
                  <a:pt x="8109120" y="0"/>
                </a:lnTo>
                <a:lnTo>
                  <a:pt x="5293500" y="4876800"/>
                </a:lnTo>
                <a:lnTo>
                  <a:pt x="0" y="4876800"/>
                </a:lnTo>
                <a:close/>
              </a:path>
            </a:pathLst>
          </a:custGeom>
          <a:solidFill>
            <a:schemeClr val="bg1">
              <a:lumMod val="75000"/>
            </a:schemeClr>
          </a:solidFill>
        </p:spPr>
        <p:txBody>
          <a:bodyPr wrap="square">
            <a:noAutofit/>
          </a:bodyPr>
          <a:lstStyle/>
          <a:p>
            <a:endParaRPr lang="en-US"/>
          </a:p>
        </p:txBody>
      </p:sp>
    </p:spTree>
    <p:extLst>
      <p:ext uri="{BB962C8B-B14F-4D97-AF65-F5344CB8AC3E}">
        <p14:creationId xmlns:p14="http://schemas.microsoft.com/office/powerpoint/2010/main" val="2450776849"/>
      </p:ext>
    </p:extLst>
  </p:cSld>
  <p:clrMapOvr>
    <a:masterClrMapping/>
  </p:clrMapOvr>
  <p:extLst>
    <p:ext uri="{DCECCB84-F9BA-43D5-87BE-67443E8EF086}">
      <p15:sldGuideLst xmlns:p15="http://schemas.microsoft.com/office/powerpoint/2012/main">
        <p15:guide id="1" orient="horz" pos="1032">
          <p15:clr>
            <a:srgbClr val="FBAE40"/>
          </p15:clr>
        </p15:guide>
        <p15:guide id="2" orient="horz" pos="2064">
          <p15:clr>
            <a:srgbClr val="FBAE40"/>
          </p15:clr>
        </p15:guide>
        <p15:guide id="3" pos="67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0.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1.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103"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11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1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11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1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8.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9.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301F38-9CB7-76AB-A02B-265F285982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F294C71-C2C5-F311-2CC9-FED63EB2A0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5C736B-3B36-5C25-ACA8-D5BD4CB964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EB67D8-7663-4A32-AD07-0DBBAEDED4E1}" type="datetimeFigureOut">
              <a:rPr lang="en-GB" smtClean="0"/>
              <a:t>18/06/2023</a:t>
            </a:fld>
            <a:endParaRPr lang="en-GB"/>
          </a:p>
        </p:txBody>
      </p:sp>
      <p:sp>
        <p:nvSpPr>
          <p:cNvPr id="5" name="Footer Placeholder 4">
            <a:extLst>
              <a:ext uri="{FF2B5EF4-FFF2-40B4-BE49-F238E27FC236}">
                <a16:creationId xmlns:a16="http://schemas.microsoft.com/office/drawing/2014/main" id="{094B8B9C-0250-D641-B415-2D147E7CB8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9998C80-2D01-DB35-3725-D259F1588E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76034-276B-400F-9AD1-BE44D5FEA901}" type="slidenum">
              <a:rPr lang="en-GB" smtClean="0"/>
              <a:t>‹#›</a:t>
            </a:fld>
            <a:endParaRPr lang="en-GB"/>
          </a:p>
        </p:txBody>
      </p:sp>
    </p:spTree>
    <p:extLst>
      <p:ext uri="{BB962C8B-B14F-4D97-AF65-F5344CB8AC3E}">
        <p14:creationId xmlns:p14="http://schemas.microsoft.com/office/powerpoint/2010/main" val="451403411"/>
      </p:ext>
    </p:extLst>
  </p:cSld>
  <p:clrMap bg1="lt1" tx1="dk1" bg2="lt2" tx2="dk2" accent1="accent1" accent2="accent2" accent3="accent3" accent4="accent4" accent5="accent5" accent6="accent6" hlink="hlink" folHlink="folHlink"/>
  <p:sldLayoutIdLst>
    <p:sldLayoutId id="2147483773" r:id="rId1"/>
    <p:sldLayoutId id="214748376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96DFF08F-DC6B-4601-B491-B0F83F6DD2DA}" type="datetimeFigureOut">
              <a:rPr lang="en-US" dirty="0"/>
              <a:pPr/>
              <a:t>6/18/2023</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0462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17200" y="610700"/>
            <a:ext cx="11157600" cy="9148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a:endParaRPr/>
          </a:p>
        </p:txBody>
      </p:sp>
      <p:sp>
        <p:nvSpPr>
          <p:cNvPr id="7" name="Google Shape;7;p1"/>
          <p:cNvSpPr txBox="1">
            <a:spLocks noGrp="1"/>
          </p:cNvSpPr>
          <p:nvPr>
            <p:ph type="body" idx="1"/>
          </p:nvPr>
        </p:nvSpPr>
        <p:spPr>
          <a:xfrm>
            <a:off x="517200" y="1986432"/>
            <a:ext cx="11157600" cy="410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marL="914400" lvl="1"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1"/>
                </a:solidFill>
                <a:latin typeface="Roboto"/>
                <a:ea typeface="Roboto"/>
                <a:cs typeface="Roboto"/>
                <a:sym typeface="Roboto"/>
              </a:defRPr>
            </a:lvl1pPr>
            <a:lvl2pPr lvl="1" algn="r">
              <a:buNone/>
              <a:defRPr sz="1333">
                <a:solidFill>
                  <a:schemeClr val="dk1"/>
                </a:solidFill>
                <a:latin typeface="Roboto"/>
                <a:ea typeface="Roboto"/>
                <a:cs typeface="Roboto"/>
                <a:sym typeface="Roboto"/>
              </a:defRPr>
            </a:lvl2pPr>
            <a:lvl3pPr lvl="2" algn="r">
              <a:buNone/>
              <a:defRPr sz="1333">
                <a:solidFill>
                  <a:schemeClr val="dk1"/>
                </a:solidFill>
                <a:latin typeface="Roboto"/>
                <a:ea typeface="Roboto"/>
                <a:cs typeface="Roboto"/>
                <a:sym typeface="Roboto"/>
              </a:defRPr>
            </a:lvl3pPr>
            <a:lvl4pPr lvl="3" algn="r">
              <a:buNone/>
              <a:defRPr sz="1333">
                <a:solidFill>
                  <a:schemeClr val="dk1"/>
                </a:solidFill>
                <a:latin typeface="Roboto"/>
                <a:ea typeface="Roboto"/>
                <a:cs typeface="Roboto"/>
                <a:sym typeface="Roboto"/>
              </a:defRPr>
            </a:lvl4pPr>
            <a:lvl5pPr lvl="4" algn="r">
              <a:buNone/>
              <a:defRPr sz="1333">
                <a:solidFill>
                  <a:schemeClr val="dk1"/>
                </a:solidFill>
                <a:latin typeface="Roboto"/>
                <a:ea typeface="Roboto"/>
                <a:cs typeface="Roboto"/>
                <a:sym typeface="Roboto"/>
              </a:defRPr>
            </a:lvl5pPr>
            <a:lvl6pPr lvl="5" algn="r">
              <a:buNone/>
              <a:defRPr sz="1333">
                <a:solidFill>
                  <a:schemeClr val="dk1"/>
                </a:solidFill>
                <a:latin typeface="Roboto"/>
                <a:ea typeface="Roboto"/>
                <a:cs typeface="Roboto"/>
                <a:sym typeface="Roboto"/>
              </a:defRPr>
            </a:lvl6pPr>
            <a:lvl7pPr lvl="6" algn="r">
              <a:buNone/>
              <a:defRPr sz="1333">
                <a:solidFill>
                  <a:schemeClr val="dk1"/>
                </a:solidFill>
                <a:latin typeface="Roboto"/>
                <a:ea typeface="Roboto"/>
                <a:cs typeface="Roboto"/>
                <a:sym typeface="Roboto"/>
              </a:defRPr>
            </a:lvl7pPr>
            <a:lvl8pPr lvl="7" algn="r">
              <a:buNone/>
              <a:defRPr sz="1333">
                <a:solidFill>
                  <a:schemeClr val="dk1"/>
                </a:solidFill>
                <a:latin typeface="Roboto"/>
                <a:ea typeface="Roboto"/>
                <a:cs typeface="Roboto"/>
                <a:sym typeface="Roboto"/>
              </a:defRPr>
            </a:lvl8pPr>
            <a:lvl9pPr lvl="8" algn="r">
              <a:buNone/>
              <a:defRPr sz="1333">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06327601"/>
      </p:ext>
    </p:extLst>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496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63" r:id="rId4"/>
    <p:sldLayoutId id="2147483764"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768" r:id="rId14"/>
    <p:sldLayoutId id="2147483675" r:id="rId15"/>
    <p:sldLayoutId id="2147483676" r:id="rId16"/>
    <p:sldLayoutId id="2147483769" r:id="rId17"/>
    <p:sldLayoutId id="2147483771" r:id="rId18"/>
    <p:sldLayoutId id="2147483770" r:id="rId19"/>
    <p:sldLayoutId id="2147483680" r:id="rId20"/>
    <p:sldLayoutId id="2147483681" r:id="rId21"/>
    <p:sldLayoutId id="2147483682" r:id="rId22"/>
    <p:sldLayoutId id="2147483683" r:id="rId23"/>
    <p:sldLayoutId id="2147483798" r:id="rId24"/>
    <p:sldLayoutId id="2147483799" r:id="rId25"/>
    <p:sldLayoutId id="2147483800" r:id="rId26"/>
    <p:sldLayoutId id="2147483801" r:id="rId27"/>
    <p:sldLayoutId id="2147483802" r:id="rId28"/>
    <p:sldLayoutId id="2147483803" r:id="rId29"/>
    <p:sldLayoutId id="2147483804" r:id="rId30"/>
    <p:sldLayoutId id="2147483805" r:id="rId31"/>
    <p:sldLayoutId id="2147483806" r:id="rId32"/>
    <p:sldLayoutId id="2147483807" r:id="rId33"/>
    <p:sldLayoutId id="2147483808" r:id="rId34"/>
    <p:sldLayoutId id="2147483809" r:id="rId35"/>
    <p:sldLayoutId id="2147483786" r:id="rId36"/>
    <p:sldLayoutId id="2147483787" r:id="rId37"/>
    <p:sldLayoutId id="2147483788" r:id="rId38"/>
    <p:sldLayoutId id="2147483789" r:id="rId39"/>
    <p:sldLayoutId id="2147483790" r:id="rId40"/>
    <p:sldLayoutId id="2147483791" r:id="rId41"/>
    <p:sldLayoutId id="2147483792" r:id="rId42"/>
    <p:sldLayoutId id="2147483793" r:id="rId43"/>
    <p:sldLayoutId id="2147483794" r:id="rId44"/>
    <p:sldLayoutId id="2147483795" r:id="rId45"/>
    <p:sldLayoutId id="2147483796" r:id="rId46"/>
    <p:sldLayoutId id="214748379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 id="2147483756" r:id="rId96"/>
    <p:sldLayoutId id="2147483757" r:id="rId97"/>
    <p:sldLayoutId id="2147483758" r:id="rId98"/>
    <p:sldLayoutId id="2147483759" r:id="rId99"/>
    <p:sldLayoutId id="2147483760" r:id="rId100"/>
    <p:sldLayoutId id="2147483761" r:id="rId101"/>
    <p:sldLayoutId id="2147483762" r:id="rId10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760">
          <p15:clr>
            <a:srgbClr val="C35EA4"/>
          </p15:clr>
        </p15:guide>
        <p15:guide id="2" orient="horz" pos="3240">
          <p15:clr>
            <a:srgbClr val="C35EA4"/>
          </p15:clr>
        </p15:guide>
        <p15:guide id="3" orient="horz" pos="519">
          <p15:clr>
            <a:srgbClr val="9FCC3B"/>
          </p15:clr>
        </p15:guide>
        <p15:guide id="4" pos="521">
          <p15:clr>
            <a:srgbClr val="9FCC3B"/>
          </p15:clr>
        </p15:guide>
        <p15:guide id="5" orient="horz" pos="5961">
          <p15:clr>
            <a:srgbClr val="9FCC3B"/>
          </p15:clr>
        </p15:guide>
        <p15:guide id="6" pos="11000">
          <p15:clr>
            <a:srgbClr val="9FCC3B"/>
          </p15:clr>
        </p15:guide>
        <p15:guide id="7" orient="horz" pos="864">
          <p15:clr>
            <a:srgbClr val="F26B43"/>
          </p15:clr>
        </p15:guide>
        <p15:guide id="8" orient="horz" pos="1200">
          <p15:clr>
            <a:srgbClr val="F26B43"/>
          </p15:clr>
        </p15:guide>
        <p15:guide id="9" orient="horz" pos="1536">
          <p15:clr>
            <a:srgbClr val="F26B43"/>
          </p15:clr>
        </p15:guide>
        <p15:guide id="10" orient="horz" pos="1872">
          <p15:clr>
            <a:srgbClr val="F26B43"/>
          </p15:clr>
        </p15:guide>
        <p15:guide id="11" orient="horz" pos="2904">
          <p15:clr>
            <a:srgbClr val="F26B43"/>
          </p15:clr>
        </p15:guide>
        <p15:guide id="12" orient="horz" pos="2568">
          <p15:clr>
            <a:srgbClr val="F26B43"/>
          </p15:clr>
        </p15:guide>
        <p15:guide id="13" orient="horz" pos="2232">
          <p15:clr>
            <a:srgbClr val="F26B43"/>
          </p15:clr>
        </p15:guide>
        <p15:guide id="14" orient="horz" pos="3576">
          <p15:clr>
            <a:srgbClr val="F26B43"/>
          </p15:clr>
        </p15:guide>
        <p15:guide id="15" orient="horz" pos="3912">
          <p15:clr>
            <a:srgbClr val="F26B43"/>
          </p15:clr>
        </p15:guide>
        <p15:guide id="16" orient="horz" pos="5280">
          <p15:clr>
            <a:srgbClr val="F26B43"/>
          </p15:clr>
        </p15:guide>
        <p15:guide id="17" orient="horz" pos="4608">
          <p15:clr>
            <a:srgbClr val="F26B43"/>
          </p15:clr>
        </p15:guide>
        <p15:guide id="18" orient="horz" pos="4944">
          <p15:clr>
            <a:srgbClr val="F26B43"/>
          </p15:clr>
        </p15:guide>
        <p15:guide id="19" orient="horz" pos="4272">
          <p15:clr>
            <a:srgbClr val="F26B43"/>
          </p15:clr>
        </p15:guide>
        <p15:guide id="20" orient="horz" pos="5616">
          <p15:clr>
            <a:srgbClr val="F26B43"/>
          </p15:clr>
        </p15:guide>
        <p15:guide id="21" pos="1176">
          <p15:clr>
            <a:srgbClr val="F26B43"/>
          </p15:clr>
        </p15:guide>
        <p15:guide id="22" pos="1824">
          <p15:clr>
            <a:srgbClr val="F26B43"/>
          </p15:clr>
        </p15:guide>
        <p15:guide id="23" pos="2472">
          <p15:clr>
            <a:srgbClr val="F26B43"/>
          </p15:clr>
        </p15:guide>
        <p15:guide id="24" pos="3144">
          <p15:clr>
            <a:srgbClr val="F26B43"/>
          </p15:clr>
        </p15:guide>
        <p15:guide id="25" pos="3792">
          <p15:clr>
            <a:srgbClr val="F26B43"/>
          </p15:clr>
        </p15:guide>
        <p15:guide id="26" pos="4440">
          <p15:clr>
            <a:srgbClr val="F26B43"/>
          </p15:clr>
        </p15:guide>
        <p15:guide id="27" pos="5112">
          <p15:clr>
            <a:srgbClr val="F26B43"/>
          </p15:clr>
        </p15:guide>
        <p15:guide id="28" pos="6408">
          <p15:clr>
            <a:srgbClr val="F26B43"/>
          </p15:clr>
        </p15:guide>
        <p15:guide id="29" pos="7080">
          <p15:clr>
            <a:srgbClr val="F26B43"/>
          </p15:clr>
        </p15:guide>
        <p15:guide id="30" pos="7728">
          <p15:clr>
            <a:srgbClr val="F26B43"/>
          </p15:clr>
        </p15:guide>
        <p15:guide id="31" pos="8376">
          <p15:clr>
            <a:srgbClr val="F26B43"/>
          </p15:clr>
        </p15:guide>
        <p15:guide id="32" pos="9024">
          <p15:clr>
            <a:srgbClr val="F26B43"/>
          </p15:clr>
        </p15:guide>
        <p15:guide id="34" pos="10344">
          <p15:clr>
            <a:srgbClr val="F26B43"/>
          </p15:clr>
        </p15:guide>
        <p15:guide id="35" pos="967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1964" y="937779"/>
            <a:ext cx="10577945"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701964" y="2576945"/>
            <a:ext cx="10651836" cy="360001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1274655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FF557A"/>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D70B7-AE6D-4164-92CC-71F5A7F29702}" type="datetimeFigureOut">
              <a:rPr lang="en-GB" smtClean="0"/>
              <a:t>18/06/2023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A4545-3594-4559-8370-A12FAC419481}" type="slidenum">
              <a:rPr lang="en-GB" smtClean="0"/>
              <a:t>‹#›</a:t>
            </a:fld>
            <a:endParaRPr lang="en-GB"/>
          </a:p>
        </p:txBody>
      </p:sp>
    </p:spTree>
    <p:extLst>
      <p:ext uri="{BB962C8B-B14F-4D97-AF65-F5344CB8AC3E}">
        <p14:creationId xmlns:p14="http://schemas.microsoft.com/office/powerpoint/2010/main" val="3818139702"/>
      </p:ext>
    </p:extLst>
  </p:cSld>
  <p:clrMap bg1="lt1" tx1="dk1" bg2="lt2" tx2="dk2" accent1="accent1" accent2="accent2" accent3="accent3" accent4="accent4" accent5="accent5" accent6="accent6" hlink="hlink" folHlink="folHlink"/>
  <p:sldLayoutIdLst>
    <p:sldLayoutId id="2147483776" r:id="rId1"/>
  </p:sldLayoutIdLst>
  <p:txStyles>
    <p:titleStyle>
      <a:lvl1pPr algn="l" defTabSz="914400" rtl="0" eaLnBrk="1" latinLnBrk="0" hangingPunct="1">
        <a:lnSpc>
          <a:spcPct val="90000"/>
        </a:lnSpc>
        <a:spcBef>
          <a:spcPct val="0"/>
        </a:spcBef>
        <a:buNone/>
        <a:defRPr sz="4400" kern="1200">
          <a:solidFill>
            <a:schemeClr val="accent5"/>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01964" y="937779"/>
            <a:ext cx="1057794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B1464"/>
              </a:buClr>
              <a:buSzPts val="4400"/>
              <a:buFont typeface="Arial"/>
              <a:buNone/>
              <a:defRPr sz="4400" b="1" i="0" u="none" strike="noStrike" cap="none">
                <a:solidFill>
                  <a:srgbClr val="1B146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701964" y="2576945"/>
            <a:ext cx="10651836" cy="360001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FF557A"/>
              </a:buClr>
              <a:buSzPts val="2800"/>
              <a:buFont typeface="Arial"/>
              <a:buChar char="•"/>
              <a:defRPr sz="2800" b="0" i="0" u="none" strike="noStrike" cap="none">
                <a:solidFill>
                  <a:srgbClr val="FF557A"/>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6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3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77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1964" y="937779"/>
            <a:ext cx="10577945"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701964" y="2576945"/>
            <a:ext cx="10651836" cy="360001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56004696"/>
      </p:ext>
    </p:extLst>
  </p:cSld>
  <p:clrMap bg1="lt1" tx1="dk1" bg2="lt2" tx2="dk2" accent1="accent1" accent2="accent2" accent3="accent3" accent4="accent4" accent5="accent5" accent6="accent6" hlink="hlink" folHlink="folHlink"/>
  <p:sldLayoutIdLst>
    <p:sldLayoutId id="2147483679" r:id="rId1"/>
    <p:sldLayoutId id="2147483678" r:id="rId2"/>
  </p:sldLayoutIdLst>
  <p:txStyles>
    <p:title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FF557A"/>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1964" y="937779"/>
            <a:ext cx="10577945"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701964" y="2576945"/>
            <a:ext cx="10651836" cy="360001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0961678"/>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914400" rtl="0" eaLnBrk="1" latinLnBrk="0" hangingPunct="1">
        <a:lnSpc>
          <a:spcPct val="90000"/>
        </a:lnSpc>
        <a:spcBef>
          <a:spcPct val="0"/>
        </a:spcBef>
        <a:buNone/>
        <a:defRPr sz="4400" b="1" kern="1200">
          <a:solidFill>
            <a:srgbClr val="1B1464"/>
          </a:solidFill>
          <a:latin typeface="Cera Round Pro" panose="00000500000000000000" pitchFamily="50" charset="0"/>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rgbClr val="FF557A"/>
          </a:solidFill>
          <a:latin typeface="Cera Pro" panose="00000500000000000000" pitchFamily="50" charset="0"/>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Cera Pro" panose="00000500000000000000" pitchFamily="50" charset="0"/>
          <a:ea typeface="+mn-ea"/>
          <a:cs typeface="+mn-cs"/>
        </a:defRPr>
      </a:lvl2pPr>
      <a:lvl3pPr marL="1143000" indent="-228600" algn="l" defTabSz="914400" rtl="0" eaLnBrk="1" latinLnBrk="0" hangingPunct="1">
        <a:lnSpc>
          <a:spcPct val="90000"/>
        </a:lnSpc>
        <a:spcBef>
          <a:spcPts val="300"/>
        </a:spcBef>
        <a:spcAft>
          <a:spcPts val="300"/>
        </a:spcAft>
        <a:buFont typeface="Arial" panose="020B0604020202020204" pitchFamily="34" charset="0"/>
        <a:buChar char="•"/>
        <a:defRPr sz="2000" kern="1200">
          <a:solidFill>
            <a:schemeClr val="tx1"/>
          </a:solidFill>
          <a:latin typeface="Cera Pro" panose="00000500000000000000" pitchFamily="50" charset="0"/>
          <a:ea typeface="+mn-ea"/>
          <a:cs typeface="+mn-cs"/>
        </a:defRPr>
      </a:lvl3pPr>
      <a:lvl4pPr marL="16002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4pPr>
      <a:lvl5pPr marL="2057400" indent="-228600" algn="l" defTabSz="914400" rtl="0" eaLnBrk="1" latinLnBrk="0" hangingPunct="1">
        <a:lnSpc>
          <a:spcPct val="90000"/>
        </a:lnSpc>
        <a:spcBef>
          <a:spcPts val="300"/>
        </a:spcBef>
        <a:spcAft>
          <a:spcPts val="300"/>
        </a:spcAft>
        <a:buFont typeface="Arial" panose="020B0604020202020204" pitchFamily="34" charset="0"/>
        <a:buChar char="•"/>
        <a:defRPr sz="1800" kern="1200">
          <a:solidFill>
            <a:schemeClr val="tx1"/>
          </a:solidFill>
          <a:latin typeface="Cera Pro" panose="000005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DF2DF0-9E02-AD92-5B59-470B582375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EA0780-4A21-9D71-8777-A8440D64C1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D9BC0-3A4E-7B94-6186-756381FED8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E1734F-90C0-0E4D-827C-3830157B7FE2}" type="datetimeFigureOut">
              <a:rPr lang="en-US" smtClean="0"/>
              <a:t>6/18/2023</a:t>
            </a:fld>
            <a:endParaRPr lang="en-US"/>
          </a:p>
        </p:txBody>
      </p:sp>
      <p:sp>
        <p:nvSpPr>
          <p:cNvPr id="5" name="Footer Placeholder 4">
            <a:extLst>
              <a:ext uri="{FF2B5EF4-FFF2-40B4-BE49-F238E27FC236}">
                <a16:creationId xmlns:a16="http://schemas.microsoft.com/office/drawing/2014/main" id="{E93A1C6E-556F-F1E1-6A87-A6269AAF1D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6F317F-37A4-5832-E29D-6B1BF19E8F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BC40C6-04EF-9846-B6C0-939395938770}" type="slidenum">
              <a:rPr lang="en-US" smtClean="0"/>
              <a:t>‹#›</a:t>
            </a:fld>
            <a:endParaRPr lang="en-US"/>
          </a:p>
        </p:txBody>
      </p:sp>
    </p:spTree>
    <p:extLst>
      <p:ext uri="{BB962C8B-B14F-4D97-AF65-F5344CB8AC3E}">
        <p14:creationId xmlns:p14="http://schemas.microsoft.com/office/powerpoint/2010/main" val="132147431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B9CC2B39-A0B7-450E-9AC6-76D30AD1F5F5}" type="datetimeFigureOut">
              <a:rPr lang="en-GB" smtClean="0"/>
              <a:t>18/06/2023</a:t>
            </a:fld>
            <a:endParaRPr lang="en-GB"/>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GB"/>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E52B8A04-3B00-4CA5-8EE3-152D96D1A377}" type="slidenum">
              <a:rPr lang="en-GB" smtClean="0"/>
              <a:t>‹#›</a:t>
            </a:fld>
            <a:endParaRPr lang="en-GB"/>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92571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13.xml.rels><?xml version="1.0" encoding="UTF-8" standalone="yes"?>
<Relationships xmlns="http://schemas.openxmlformats.org/package/2006/relationships"><Relationship Id="rId3" Type="http://schemas.openxmlformats.org/officeDocument/2006/relationships/hyperlink" Target="https://councilfordisabledchildren.org.uk/help-resources/resources/tomorrows-leaders-world-beyond-disability" TargetMode="External"/><Relationship Id="rId2" Type="http://schemas.openxmlformats.org/officeDocument/2006/relationships/notesSlide" Target="../notesSlides/notesSlide5.xml"/><Relationship Id="rId1" Type="http://schemas.openxmlformats.org/officeDocument/2006/relationships/slideLayout" Target="../slideLayouts/slideLayout118.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18.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16.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16.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9.xml"/></Relationships>
</file>

<file path=ppt/slides/_rels/slide26.xml.rels><?xml version="1.0" encoding="UTF-8" standalone="yes"?>
<Relationships xmlns="http://schemas.openxmlformats.org/package/2006/relationships"><Relationship Id="rId3" Type="http://schemas.openxmlformats.org/officeDocument/2006/relationships/hyperlink" Target="http://training.councilfordisabledchildren.org.uk/course/view.php?id=7" TargetMode="External"/><Relationship Id="rId2" Type="http://schemas.openxmlformats.org/officeDocument/2006/relationships/notesSlide" Target="../notesSlides/notesSlide9.xml"/><Relationship Id="rId1" Type="http://schemas.openxmlformats.org/officeDocument/2006/relationships/slideLayout" Target="../slideLayouts/slideLayout119.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18.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17.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1.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21.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7.png"/><Relationship Id="rId1" Type="http://schemas.openxmlformats.org/officeDocument/2006/relationships/slideLayout" Target="../slideLayouts/slideLayout1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1.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1.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12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1.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1.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1.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5.xml"/></Relationships>
</file>

<file path=ppt/slides/_rels/slide5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1.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1.xml"/><Relationship Id="rId6" Type="http://schemas.openxmlformats.org/officeDocument/2006/relationships/image" Target="../media/image37.jpeg"/><Relationship Id="rId5" Type="http://schemas.openxmlformats.org/officeDocument/2006/relationships/image" Target="../media/image36.sv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43.xml"/><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43.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48.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sv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image" Target="../media/image52.png"/><Relationship Id="rId2" Type="http://schemas.openxmlformats.org/officeDocument/2006/relationships/image" Target="../media/image42.png"/><Relationship Id="rId1" Type="http://schemas.openxmlformats.org/officeDocument/2006/relationships/slideLayout" Target="../slideLayouts/slideLayout143.xml"/><Relationship Id="rId6" Type="http://schemas.openxmlformats.org/officeDocument/2006/relationships/image" Target="../media/image46.png"/><Relationship Id="rId11" Type="http://schemas.openxmlformats.org/officeDocument/2006/relationships/image" Target="../media/image51.svg"/><Relationship Id="rId5" Type="http://schemas.openxmlformats.org/officeDocument/2006/relationships/image" Target="../media/image45.sv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svg"/><Relationship Id="rId14" Type="http://schemas.openxmlformats.org/officeDocument/2006/relationships/image" Target="../media/image40.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43.xml"/><Relationship Id="rId4" Type="http://schemas.openxmlformats.org/officeDocument/2006/relationships/image" Target="../media/image40.pn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43.xml"/><Relationship Id="rId5" Type="http://schemas.openxmlformats.org/officeDocument/2006/relationships/image" Target="../media/image34.png"/><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43.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2" Type="http://schemas.openxmlformats.org/officeDocument/2006/relationships/hyperlink" Target="https://councilfordisabledchildren.org.uk/what-we-do-0/networks/information-advice-and-support-services-network/find-your-local-ias-service" TargetMode="External"/><Relationship Id="rId1" Type="http://schemas.openxmlformats.org/officeDocument/2006/relationships/slideLayout" Target="../slideLayouts/slideLayout115.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43.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59.jpeg"/></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32.xm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132.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5.xml"/></Relationships>
</file>

<file path=ppt/slides/_rels/slide6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2.xml"/></Relationships>
</file>

<file path=ppt/slides/_rels/slide65.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32.xml"/><Relationship Id="rId6" Type="http://schemas.openxmlformats.org/officeDocument/2006/relationships/image" Target="../media/image64.svg"/><Relationship Id="rId11" Type="http://schemas.openxmlformats.org/officeDocument/2006/relationships/image" Target="../media/image34.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svg"/><Relationship Id="rId9" Type="http://schemas.openxmlformats.org/officeDocument/2006/relationships/image" Target="../media/image67.png"/></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3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32.xml"/><Relationship Id="rId5" Type="http://schemas.openxmlformats.org/officeDocument/2006/relationships/image" Target="../media/image34.pn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t.ly/ecV3Q" TargetMode="External"/><Relationship Id="rId1" Type="http://schemas.openxmlformats.org/officeDocument/2006/relationships/slideLayout" Target="../slideLayouts/slideLayout1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70.xml.rels><?xml version="1.0" encoding="UTF-8" standalone="yes"?>
<Relationships xmlns="http://schemas.openxmlformats.org/package/2006/relationships"><Relationship Id="rId3" Type="http://schemas.openxmlformats.org/officeDocument/2006/relationships/image" Target="../media/image76.gif"/><Relationship Id="rId7" Type="http://schemas.openxmlformats.org/officeDocument/2006/relationships/image" Target="../media/image80.png"/><Relationship Id="rId2" Type="http://schemas.openxmlformats.org/officeDocument/2006/relationships/image" Target="../media/image34.png"/><Relationship Id="rId1" Type="http://schemas.openxmlformats.org/officeDocument/2006/relationships/slideLayout" Target="../slideLayouts/slideLayout132.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71.xml.rels><?xml version="1.0" encoding="UTF-8" standalone="yes"?>
<Relationships xmlns="http://schemas.openxmlformats.org/package/2006/relationships"><Relationship Id="rId2" Type="http://schemas.openxmlformats.org/officeDocument/2006/relationships/hyperlink" Target="https://www.udemy.com/course/employability-skills-for-autistic-students-and-graduates/" TargetMode="External"/><Relationship Id="rId1" Type="http://schemas.openxmlformats.org/officeDocument/2006/relationships/slideLayout" Target="../slideLayouts/slideLayout132.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6" Type="http://schemas.openxmlformats.org/officeDocument/2006/relationships/slide" Target="slide72.xml"/><Relationship Id="rId5" Type="http://schemas.openxmlformats.org/officeDocument/2006/relationships/image" Target="../media/image81.png"/><Relationship Id="rId4" Type="http://schemas.openxmlformats.org/officeDocument/2006/relationships/image" Target="../media/image11.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5.xml"/></Relationships>
</file>

<file path=ppt/slides/_rels/slide7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8.xml"/><Relationship Id="rId1" Type="http://schemas.openxmlformats.org/officeDocument/2006/relationships/slideLayout" Target="../slideLayouts/slideLayout15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5.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15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5.xml"/></Relationships>
</file>

<file path=ppt/slides/_rels/slide8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155.xml"/><Relationship Id="rId4" Type="http://schemas.openxmlformats.org/officeDocument/2006/relationships/image" Target="../media/image83.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4.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15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9.xml"/></Relationships>
</file>

<file path=ppt/slides/_rels/slide9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42.xml"/><Relationship Id="rId1" Type="http://schemas.openxmlformats.org/officeDocument/2006/relationships/slideLayout" Target="../slideLayouts/slideLayout15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5.xml"/></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E55B6-FEE9-7422-C2F4-EC6E45EA0CFF}"/>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21FAADCC-41C5-DD5C-2C85-2AD5C52E8575}"/>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348539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6"/>
          <p:cNvSpPr>
            <a:spLocks noGrp="1"/>
          </p:cNvSpPr>
          <p:nvPr>
            <p:ph sz="half" idx="1"/>
          </p:nvPr>
        </p:nvSpPr>
        <p:spPr>
          <a:xfrm>
            <a:off x="1981200" y="1268414"/>
            <a:ext cx="8229600" cy="4095750"/>
          </a:xfrm>
        </p:spPr>
        <p:txBody>
          <a:bodyPr>
            <a:normAutofit/>
          </a:bodyPr>
          <a:lstStyle/>
          <a:p>
            <a:r>
              <a:rPr lang="en-GB" sz="2400" dirty="0">
                <a:solidFill>
                  <a:schemeClr val="tx1"/>
                </a:solidFill>
              </a:rPr>
              <a:t>Across the country, young disabled people are leading the way in their chosen field of expertise. We know that they are ambitious and work immensely hard to achieve their goals, as well as having a positive impact on their community. We don’t hear about their successes often enough. Their achievements should be celebrated and their skills acknowledged. Having spent most of my own working life focused on improving outcomes for disabled children and young people, I am consistently inspired by young people’s determination to create change, often in the face of great adversity</a:t>
            </a:r>
            <a:endParaRPr lang="en-GB" altLang="en-US" sz="2400" dirty="0">
              <a:solidFill>
                <a:schemeClr val="tx1"/>
              </a:solidFill>
              <a:latin typeface="Verdana" panose="020B0604030504040204" pitchFamily="34" charset="0"/>
              <a:cs typeface="Verdana" panose="020B0604030504040204" pitchFamily="34" charset="0"/>
            </a:endParaRPr>
          </a:p>
        </p:txBody>
      </p:sp>
      <p:sp>
        <p:nvSpPr>
          <p:cNvPr id="6" name="Title 5"/>
          <p:cNvSpPr>
            <a:spLocks noGrp="1"/>
          </p:cNvSpPr>
          <p:nvPr>
            <p:ph type="title"/>
          </p:nvPr>
        </p:nvSpPr>
        <p:spPr>
          <a:xfrm>
            <a:off x="1981200" y="274639"/>
            <a:ext cx="8229600" cy="357187"/>
          </a:xfrm>
        </p:spPr>
        <p:txBody>
          <a:bodyPr/>
          <a:lstStyle/>
          <a:p>
            <a:pPr>
              <a:defRPr/>
            </a:pPr>
            <a:r>
              <a:rPr lang="en-GB" dirty="0"/>
              <a:t>What do we believe </a:t>
            </a:r>
          </a:p>
        </p:txBody>
      </p:sp>
      <p:sp>
        <p:nvSpPr>
          <p:cNvPr id="33796" name="Slide Number Placeholder 4"/>
          <p:cNvSpPr>
            <a:spLocks noGrp="1"/>
          </p:cNvSpPr>
          <p:nvPr>
            <p:ph type="sldNum" sz="quarter" idx="4294967295"/>
          </p:nvPr>
        </p:nvSpPr>
        <p:spPr bwMode="auto">
          <a:xfrm>
            <a:off x="8534400" y="6348414"/>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defTabSz="457200" eaLnBrk="0" fontAlgn="base" hangingPunct="0">
              <a:spcBef>
                <a:spcPct val="0"/>
              </a:spcBef>
              <a:spcAft>
                <a:spcPct val="0"/>
              </a:spcAft>
            </a:pPr>
            <a:fld id="{9694454B-DD09-4C88-978D-53DC909CE40C}" type="slidenum">
              <a:rPr lang="en-GB" altLang="en-US">
                <a:solidFill>
                  <a:prstClr val="black"/>
                </a:solidFill>
              </a:rPr>
              <a:pPr defTabSz="457200" eaLnBrk="0" fontAlgn="base" hangingPunct="0">
                <a:spcBef>
                  <a:spcPct val="0"/>
                </a:spcBef>
                <a:spcAft>
                  <a:spcPct val="0"/>
                </a:spcAft>
              </a:pPr>
              <a:t>10</a:t>
            </a:fld>
            <a:endParaRPr lang="en-GB" altLang="en-US">
              <a:solidFill>
                <a:prstClr val="black"/>
              </a:solidFill>
            </a:endParaRPr>
          </a:p>
        </p:txBody>
      </p:sp>
    </p:spTree>
    <p:extLst>
      <p:ext uri="{BB962C8B-B14F-4D97-AF65-F5344CB8AC3E}">
        <p14:creationId xmlns:p14="http://schemas.microsoft.com/office/powerpoint/2010/main" val="3579408916"/>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6"/>
          <p:cNvSpPr>
            <a:spLocks noGrp="1"/>
          </p:cNvSpPr>
          <p:nvPr>
            <p:ph sz="half" idx="1"/>
          </p:nvPr>
        </p:nvSpPr>
        <p:spPr>
          <a:xfrm>
            <a:off x="1981200" y="1268414"/>
            <a:ext cx="8422640" cy="4390706"/>
          </a:xfrm>
        </p:spPr>
        <p:txBody>
          <a:bodyPr>
            <a:noAutofit/>
          </a:bodyPr>
          <a:lstStyle/>
          <a:p>
            <a:r>
              <a:rPr lang="en-GB" sz="2800" dirty="0">
                <a:solidFill>
                  <a:schemeClr val="tx1"/>
                </a:solidFill>
              </a:rPr>
              <a:t>Their stories will inspire the professionals working in our schools, colleges, and care settings, but should also show how important employers can be in all of our lives. We should have the highest aspirations for our young people. Dan Watkins, one of the young people featured , says, “everyone should feel wanted, valued and part of something special. There’s a place for everyone in the community.” We still have a long way to go in creating a world that is accessible and inclusive for young disabled people, and we will maintain our commitment to that objective. </a:t>
            </a:r>
            <a:endParaRPr lang="en-GB" altLang="en-US" sz="2800" dirty="0">
              <a:solidFill>
                <a:schemeClr val="tx1"/>
              </a:solidFill>
              <a:latin typeface="Verdana" panose="020B0604030504040204" pitchFamily="34" charset="0"/>
              <a:cs typeface="Verdana" panose="020B0604030504040204" pitchFamily="34" charset="0"/>
            </a:endParaRPr>
          </a:p>
        </p:txBody>
      </p:sp>
      <p:sp>
        <p:nvSpPr>
          <p:cNvPr id="33796" name="Slide Number Placeholder 4"/>
          <p:cNvSpPr>
            <a:spLocks noGrp="1"/>
          </p:cNvSpPr>
          <p:nvPr>
            <p:ph type="sldNum" sz="quarter" idx="4294967295"/>
          </p:nvPr>
        </p:nvSpPr>
        <p:spPr bwMode="auto">
          <a:xfrm>
            <a:off x="8534400" y="6348414"/>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defTabSz="457200" eaLnBrk="0" fontAlgn="base" hangingPunct="0">
              <a:spcBef>
                <a:spcPct val="0"/>
              </a:spcBef>
              <a:spcAft>
                <a:spcPct val="0"/>
              </a:spcAft>
            </a:pPr>
            <a:fld id="{9694454B-DD09-4C88-978D-53DC909CE40C}" type="slidenum">
              <a:rPr lang="en-GB" altLang="en-US">
                <a:solidFill>
                  <a:prstClr val="black"/>
                </a:solidFill>
              </a:rPr>
              <a:pPr defTabSz="457200" eaLnBrk="0" fontAlgn="base" hangingPunct="0">
                <a:spcBef>
                  <a:spcPct val="0"/>
                </a:spcBef>
                <a:spcAft>
                  <a:spcPct val="0"/>
                </a:spcAft>
              </a:pPr>
              <a:t>11</a:t>
            </a:fld>
            <a:endParaRPr lang="en-GB" altLang="en-US">
              <a:solidFill>
                <a:prstClr val="black"/>
              </a:solidFill>
            </a:endParaRPr>
          </a:p>
        </p:txBody>
      </p:sp>
      <p:sp>
        <p:nvSpPr>
          <p:cNvPr id="3" name="Title 2">
            <a:extLst>
              <a:ext uri="{FF2B5EF4-FFF2-40B4-BE49-F238E27FC236}">
                <a16:creationId xmlns:a16="http://schemas.microsoft.com/office/drawing/2014/main" id="{0E8817A7-FE33-4073-B939-59F0A22EF3EA}"/>
              </a:ext>
            </a:extLst>
          </p:cNvPr>
          <p:cNvSpPr>
            <a:spLocks noGrp="1"/>
          </p:cNvSpPr>
          <p:nvPr>
            <p:ph type="title"/>
          </p:nvPr>
        </p:nvSpPr>
        <p:spPr/>
        <p:txBody>
          <a:bodyPr/>
          <a:lstStyle/>
          <a:p>
            <a:r>
              <a:rPr lang="en-GB"/>
              <a:t>Destinations</a:t>
            </a:r>
          </a:p>
        </p:txBody>
      </p:sp>
    </p:spTree>
    <p:extLst>
      <p:ext uri="{BB962C8B-B14F-4D97-AF65-F5344CB8AC3E}">
        <p14:creationId xmlns:p14="http://schemas.microsoft.com/office/powerpoint/2010/main" val="1305952584"/>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981201" y="1376517"/>
            <a:ext cx="8332839" cy="4060723"/>
          </a:xfrm>
        </p:spPr>
        <p:txBody>
          <a:bodyPr/>
          <a:lstStyle/>
          <a:p>
            <a:r>
              <a:rPr lang="en-GB" sz="2400" dirty="0">
                <a:solidFill>
                  <a:schemeClr val="tx1"/>
                </a:solidFill>
              </a:rPr>
              <a:t>The vast majority of young people with SEND are capable of accessing paid employment opportunities, with the right support. </a:t>
            </a:r>
          </a:p>
          <a:p>
            <a:endParaRPr lang="en-GB" sz="1800" dirty="0">
              <a:solidFill>
                <a:schemeClr val="tx1"/>
              </a:solidFill>
            </a:endParaRPr>
          </a:p>
          <a:p>
            <a:r>
              <a:rPr lang="en-GB" sz="2400" dirty="0">
                <a:solidFill>
                  <a:schemeClr val="tx1"/>
                </a:solidFill>
              </a:rPr>
              <a:t>We need to be creative when we are thinking through what good opportunities can look like. There are a wide range of potential options for young people with an EHC plan including: supported internships, traineeships, study programmes, job coaching, Access to Work funds.</a:t>
            </a:r>
          </a:p>
        </p:txBody>
      </p:sp>
      <p:sp>
        <p:nvSpPr>
          <p:cNvPr id="3" name="Title 2"/>
          <p:cNvSpPr>
            <a:spLocks noGrp="1"/>
          </p:cNvSpPr>
          <p:nvPr>
            <p:ph type="title"/>
          </p:nvPr>
        </p:nvSpPr>
        <p:spPr/>
        <p:txBody>
          <a:bodyPr/>
          <a:lstStyle/>
          <a:p>
            <a:r>
              <a:rPr lang="en-GB" altLang="en-US">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Employment Opportunities</a:t>
            </a:r>
            <a:endParaRPr lang="en-GB"/>
          </a:p>
        </p:txBody>
      </p:sp>
    </p:spTree>
    <p:extLst>
      <p:ext uri="{BB962C8B-B14F-4D97-AF65-F5344CB8AC3E}">
        <p14:creationId xmlns:p14="http://schemas.microsoft.com/office/powerpoint/2010/main" val="31926213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A7506B-2303-46CF-A5FD-27E6A6600A44}"/>
              </a:ext>
            </a:extLst>
          </p:cNvPr>
          <p:cNvSpPr>
            <a:spLocks noGrp="1"/>
          </p:cNvSpPr>
          <p:nvPr>
            <p:ph type="title"/>
          </p:nvPr>
        </p:nvSpPr>
        <p:spPr>
          <a:xfrm>
            <a:off x="1744718" y="274640"/>
            <a:ext cx="8744607" cy="357167"/>
          </a:xfrm>
        </p:spPr>
        <p:txBody>
          <a:bodyPr>
            <a:normAutofit fontScale="90000"/>
          </a:bodyPr>
          <a:lstStyle/>
          <a:p>
            <a:r>
              <a:rPr lang="en-GB"/>
              <a:t>Tomorrow’s Leaders</a:t>
            </a:r>
            <a:br>
              <a:rPr lang="en-GB"/>
            </a:br>
            <a:r>
              <a:rPr lang="en-GB" sz="1300" b="0">
                <a:hlinkClick r:id="rId3"/>
              </a:rPr>
              <a:t>https://councilfordisabledchildren.org.uk/help-resources/resources/tomorrows-leaders-world-beyond-disability</a:t>
            </a:r>
            <a:r>
              <a:rPr lang="en-GB" sz="1300" b="0"/>
              <a:t> </a:t>
            </a:r>
          </a:p>
        </p:txBody>
      </p:sp>
      <p:pic>
        <p:nvPicPr>
          <p:cNvPr id="1026" name="Picture 2" descr="https://councilfordisabledchildren.org.uk/sites/default/files/uploads/8.%20Tomorrows%20leaders.jpg">
            <a:extLst>
              <a:ext uri="{FF2B5EF4-FFF2-40B4-BE49-F238E27FC236}">
                <a16:creationId xmlns:a16="http://schemas.microsoft.com/office/drawing/2014/main" id="{B21F8E24-BD34-4202-99D1-270957F41D39}"/>
              </a:ext>
            </a:extLst>
          </p:cNvPr>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t="29739"/>
          <a:stretch/>
        </p:blipFill>
        <p:spPr bwMode="auto">
          <a:xfrm>
            <a:off x="1981200" y="1061546"/>
            <a:ext cx="4933410" cy="49025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A5CF598-E6FE-4B22-A02C-EAF02E759061}"/>
              </a:ext>
            </a:extLst>
          </p:cNvPr>
          <p:cNvSpPr txBox="1"/>
          <p:nvPr/>
        </p:nvSpPr>
        <p:spPr>
          <a:xfrm>
            <a:off x="7241629" y="1061546"/>
            <a:ext cx="3090041" cy="4524315"/>
          </a:xfrm>
          <a:prstGeom prst="rect">
            <a:avLst/>
          </a:prstGeom>
          <a:noFill/>
        </p:spPr>
        <p:txBody>
          <a:bodyPr wrap="square" rtlCol="0">
            <a:spAutoFit/>
          </a:bodyPr>
          <a:lstStyle/>
          <a:p>
            <a:r>
              <a:rPr lang="en-GB"/>
              <a:t>The Education and Training Foundation (ETF) and Council for Disabled Children have published: Tomorrow’s Leaders – A World Beyond Disability. </a:t>
            </a:r>
          </a:p>
          <a:p>
            <a:endParaRPr lang="en-GB"/>
          </a:p>
          <a:p>
            <a:r>
              <a:rPr lang="en-GB"/>
              <a:t>This exciting new publication profiles the achievements of over 30 inspirational disabled young people who are leading in their communities, with ambition, hard work and dedication to improving society. </a:t>
            </a:r>
          </a:p>
        </p:txBody>
      </p:sp>
    </p:spTree>
    <p:extLst>
      <p:ext uri="{BB962C8B-B14F-4D97-AF65-F5344CB8AC3E}">
        <p14:creationId xmlns:p14="http://schemas.microsoft.com/office/powerpoint/2010/main" val="1457985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C57B070-23E6-4C6C-9A1E-194FFAD3E843}"/>
              </a:ext>
            </a:extLst>
          </p:cNvPr>
          <p:cNvPicPr>
            <a:picLocks noGrp="1" noChangeAspect="1"/>
          </p:cNvPicPr>
          <p:nvPr>
            <p:ph sz="half" idx="1"/>
          </p:nvPr>
        </p:nvPicPr>
        <p:blipFill>
          <a:blip r:embed="rId2"/>
          <a:stretch>
            <a:fillRect/>
          </a:stretch>
        </p:blipFill>
        <p:spPr>
          <a:xfrm>
            <a:off x="1660634" y="302330"/>
            <a:ext cx="8891752" cy="6374775"/>
          </a:xfrm>
          <a:prstGeom prst="rect">
            <a:avLst/>
          </a:prstGeom>
        </p:spPr>
      </p:pic>
    </p:spTree>
    <p:extLst>
      <p:ext uri="{BB962C8B-B14F-4D97-AF65-F5344CB8AC3E}">
        <p14:creationId xmlns:p14="http://schemas.microsoft.com/office/powerpoint/2010/main" val="21095089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B528C7-588E-412A-869C-4B10082F2EEE}"/>
              </a:ext>
            </a:extLst>
          </p:cNvPr>
          <p:cNvSpPr>
            <a:spLocks noGrp="1"/>
          </p:cNvSpPr>
          <p:nvPr>
            <p:ph type="title"/>
          </p:nvPr>
        </p:nvSpPr>
        <p:spPr/>
        <p:txBody>
          <a:bodyPr/>
          <a:lstStyle/>
          <a:p>
            <a:r>
              <a:rPr lang="en-GB"/>
              <a:t>Some more quotes from the Tomorrow’s Leaders…</a:t>
            </a:r>
          </a:p>
        </p:txBody>
      </p:sp>
      <p:pic>
        <p:nvPicPr>
          <p:cNvPr id="5" name="Picture 4">
            <a:extLst>
              <a:ext uri="{FF2B5EF4-FFF2-40B4-BE49-F238E27FC236}">
                <a16:creationId xmlns:a16="http://schemas.microsoft.com/office/drawing/2014/main" id="{F06BEF8B-B4E1-488A-A172-A80ABF32A7E7}"/>
              </a:ext>
            </a:extLst>
          </p:cNvPr>
          <p:cNvPicPr>
            <a:picLocks noChangeAspect="1"/>
          </p:cNvPicPr>
          <p:nvPr/>
        </p:nvPicPr>
        <p:blipFill>
          <a:blip r:embed="rId2"/>
          <a:stretch>
            <a:fillRect/>
          </a:stretch>
        </p:blipFill>
        <p:spPr>
          <a:xfrm>
            <a:off x="1981201" y="774956"/>
            <a:ext cx="4772025" cy="1438275"/>
          </a:xfrm>
          <a:prstGeom prst="rect">
            <a:avLst/>
          </a:prstGeom>
        </p:spPr>
      </p:pic>
      <p:pic>
        <p:nvPicPr>
          <p:cNvPr id="6" name="Picture 5">
            <a:extLst>
              <a:ext uri="{FF2B5EF4-FFF2-40B4-BE49-F238E27FC236}">
                <a16:creationId xmlns:a16="http://schemas.microsoft.com/office/drawing/2014/main" id="{5611B959-E77C-4CB0-B8C4-9873D11CFFA0}"/>
              </a:ext>
            </a:extLst>
          </p:cNvPr>
          <p:cNvPicPr>
            <a:picLocks noChangeAspect="1"/>
          </p:cNvPicPr>
          <p:nvPr/>
        </p:nvPicPr>
        <p:blipFill>
          <a:blip r:embed="rId3"/>
          <a:stretch>
            <a:fillRect/>
          </a:stretch>
        </p:blipFill>
        <p:spPr>
          <a:xfrm>
            <a:off x="5285062" y="1927504"/>
            <a:ext cx="5219700" cy="1209675"/>
          </a:xfrm>
          <a:prstGeom prst="rect">
            <a:avLst/>
          </a:prstGeom>
        </p:spPr>
      </p:pic>
      <p:pic>
        <p:nvPicPr>
          <p:cNvPr id="7" name="Picture 6">
            <a:extLst>
              <a:ext uri="{FF2B5EF4-FFF2-40B4-BE49-F238E27FC236}">
                <a16:creationId xmlns:a16="http://schemas.microsoft.com/office/drawing/2014/main" id="{26413F2F-7E01-46A1-97D4-E0FF85B288E1}"/>
              </a:ext>
            </a:extLst>
          </p:cNvPr>
          <p:cNvPicPr>
            <a:picLocks noChangeAspect="1"/>
          </p:cNvPicPr>
          <p:nvPr/>
        </p:nvPicPr>
        <p:blipFill rotWithShape="1">
          <a:blip r:embed="rId4"/>
          <a:srcRect t="12448" b="7437"/>
          <a:stretch/>
        </p:blipFill>
        <p:spPr>
          <a:xfrm>
            <a:off x="1524001" y="3028971"/>
            <a:ext cx="6353175" cy="1663527"/>
          </a:xfrm>
          <a:prstGeom prst="rect">
            <a:avLst/>
          </a:prstGeom>
        </p:spPr>
      </p:pic>
      <p:pic>
        <p:nvPicPr>
          <p:cNvPr id="8" name="Picture 7">
            <a:extLst>
              <a:ext uri="{FF2B5EF4-FFF2-40B4-BE49-F238E27FC236}">
                <a16:creationId xmlns:a16="http://schemas.microsoft.com/office/drawing/2014/main" id="{EF3C1353-9193-4597-88AA-5D47FBAD97F1}"/>
              </a:ext>
            </a:extLst>
          </p:cNvPr>
          <p:cNvPicPr>
            <a:picLocks noChangeAspect="1"/>
          </p:cNvPicPr>
          <p:nvPr/>
        </p:nvPicPr>
        <p:blipFill>
          <a:blip r:embed="rId5"/>
          <a:stretch>
            <a:fillRect/>
          </a:stretch>
        </p:blipFill>
        <p:spPr>
          <a:xfrm>
            <a:off x="4570688" y="4610395"/>
            <a:ext cx="5934075" cy="2028825"/>
          </a:xfrm>
          <a:prstGeom prst="rect">
            <a:avLst/>
          </a:prstGeom>
        </p:spPr>
      </p:pic>
    </p:spTree>
    <p:extLst>
      <p:ext uri="{BB962C8B-B14F-4D97-AF65-F5344CB8AC3E}">
        <p14:creationId xmlns:p14="http://schemas.microsoft.com/office/powerpoint/2010/main" val="1946939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F20AC8C-B076-456A-9237-29CB8A2D7CC7}"/>
              </a:ext>
            </a:extLst>
          </p:cNvPr>
          <p:cNvPicPr>
            <a:picLocks noGrp="1" noChangeAspect="1"/>
          </p:cNvPicPr>
          <p:nvPr>
            <p:ph sz="half" idx="1"/>
          </p:nvPr>
        </p:nvPicPr>
        <p:blipFill>
          <a:blip r:embed="rId3"/>
          <a:stretch>
            <a:fillRect/>
          </a:stretch>
        </p:blipFill>
        <p:spPr>
          <a:xfrm>
            <a:off x="1454614" y="277824"/>
            <a:ext cx="9282772" cy="6752897"/>
          </a:xfrm>
          <a:prstGeom prst="rect">
            <a:avLst/>
          </a:prstGeom>
        </p:spPr>
      </p:pic>
    </p:spTree>
    <p:extLst>
      <p:ext uri="{BB962C8B-B14F-4D97-AF65-F5344CB8AC3E}">
        <p14:creationId xmlns:p14="http://schemas.microsoft.com/office/powerpoint/2010/main" val="10393926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4"/>
          <p:cNvSpPr txBox="1">
            <a:spLocks noGrp="1"/>
          </p:cNvSpPr>
          <p:nvPr>
            <p:ph type="title"/>
          </p:nvPr>
        </p:nvSpPr>
        <p:spPr>
          <a:xfrm>
            <a:off x="701964" y="338689"/>
            <a:ext cx="10578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82" name="Google Shape;82;p14"/>
          <p:cNvSpPr txBox="1">
            <a:spLocks noGrp="1"/>
          </p:cNvSpPr>
          <p:nvPr>
            <p:ph type="body" idx="1"/>
          </p:nvPr>
        </p:nvSpPr>
        <p:spPr>
          <a:xfrm>
            <a:off x="701964" y="1849821"/>
            <a:ext cx="10651800" cy="4327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dirty="0"/>
          </a:p>
        </p:txBody>
      </p:sp>
      <p:pic>
        <p:nvPicPr>
          <p:cNvPr id="83" name="Google Shape;83;p14" descr="A group of people posing for a photo&#10;&#10;Description automatically generated"/>
          <p:cNvPicPr preferRelativeResize="0"/>
          <p:nvPr/>
        </p:nvPicPr>
        <p:blipFill rotWithShape="1">
          <a:blip r:embed="rId3">
            <a:alphaModFix/>
          </a:blip>
          <a:srcRect/>
          <a:stretch/>
        </p:blipFill>
        <p:spPr>
          <a:xfrm>
            <a:off x="701964" y="545763"/>
            <a:ext cx="7687923" cy="5766474"/>
          </a:xfrm>
          <a:prstGeom prst="rect">
            <a:avLst/>
          </a:prstGeom>
          <a:noFill/>
          <a:ln>
            <a:noFill/>
          </a:ln>
        </p:spPr>
      </p:pic>
    </p:spTree>
    <p:extLst>
      <p:ext uri="{BB962C8B-B14F-4D97-AF65-F5344CB8AC3E}">
        <p14:creationId xmlns:p14="http://schemas.microsoft.com/office/powerpoint/2010/main" val="374192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5"/>
          <p:cNvSpPr txBox="1">
            <a:spLocks noGrp="1"/>
          </p:cNvSpPr>
          <p:nvPr>
            <p:ph type="body" idx="1"/>
          </p:nvPr>
        </p:nvSpPr>
        <p:spPr>
          <a:xfrm>
            <a:off x="701964" y="1849821"/>
            <a:ext cx="10651800" cy="432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600"/>
              </a:spcAft>
              <a:buSzPts val="2800"/>
              <a:buNone/>
            </a:pPr>
            <a:endParaRPr/>
          </a:p>
        </p:txBody>
      </p:sp>
      <p:pic>
        <p:nvPicPr>
          <p:cNvPr id="90" name="Google Shape;90;p15"/>
          <p:cNvPicPr preferRelativeResize="0"/>
          <p:nvPr/>
        </p:nvPicPr>
        <p:blipFill rotWithShape="1">
          <a:blip r:embed="rId3">
            <a:alphaModFix/>
          </a:blip>
          <a:srcRect/>
          <a:stretch/>
        </p:blipFill>
        <p:spPr>
          <a:xfrm>
            <a:off x="390500" y="1849821"/>
            <a:ext cx="5246626" cy="3771476"/>
          </a:xfrm>
          <a:prstGeom prst="rect">
            <a:avLst/>
          </a:prstGeom>
          <a:noFill/>
          <a:ln>
            <a:noFill/>
          </a:ln>
        </p:spPr>
      </p:pic>
      <p:pic>
        <p:nvPicPr>
          <p:cNvPr id="91" name="Google Shape;91;p15" descr="Text, whiteboard&#10;&#10;Description automatically generated"/>
          <p:cNvPicPr preferRelativeResize="0"/>
          <p:nvPr/>
        </p:nvPicPr>
        <p:blipFill rotWithShape="1">
          <a:blip r:embed="rId4">
            <a:alphaModFix/>
          </a:blip>
          <a:srcRect/>
          <a:stretch/>
        </p:blipFill>
        <p:spPr>
          <a:xfrm>
            <a:off x="6096000" y="1701733"/>
            <a:ext cx="3426591" cy="4623375"/>
          </a:xfrm>
          <a:prstGeom prst="rect">
            <a:avLst/>
          </a:prstGeom>
          <a:noFill/>
          <a:ln>
            <a:noFill/>
          </a:ln>
        </p:spPr>
      </p:pic>
    </p:spTree>
    <p:extLst>
      <p:ext uri="{BB962C8B-B14F-4D97-AF65-F5344CB8AC3E}">
        <p14:creationId xmlns:p14="http://schemas.microsoft.com/office/powerpoint/2010/main" val="2534372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92509C-8791-40BE-F8EC-8A5FEE6BBD19}"/>
              </a:ext>
            </a:extLst>
          </p:cNvPr>
          <p:cNvSpPr>
            <a:spLocks noGrp="1"/>
          </p:cNvSpPr>
          <p:nvPr>
            <p:ph sz="half" idx="1"/>
          </p:nvPr>
        </p:nvSpPr>
        <p:spPr/>
        <p:txBody>
          <a:bodyPr/>
          <a:lstStyle/>
          <a:p>
            <a:pPr marL="228600" indent="-228600">
              <a:lnSpc>
                <a:spcPct val="110000"/>
              </a:lnSpc>
            </a:pPr>
            <a:r>
              <a:rPr lang="en-GB" sz="2400" b="1"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March 2017: Post-16 experiences </a:t>
            </a:r>
            <a:endParaRPr lang="en-GB" sz="24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endParaRPr>
          </a:p>
          <a:p>
            <a:pPr marL="228600" indent="-228600">
              <a:lnSpc>
                <a:spcPct val="110000"/>
              </a:lnSpc>
            </a:pPr>
            <a:r>
              <a:rPr lang="en-GB" sz="24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FLARE wish they had known…</a:t>
            </a:r>
          </a:p>
          <a:p>
            <a:pPr marL="342900" lvl="0" indent="-342900">
              <a:lnSpc>
                <a:spcPct val="110000"/>
              </a:lnSpc>
              <a:buFont typeface="Symbol" panose="05050102010706020507" pitchFamily="18" charset="2"/>
              <a:buChar char=""/>
            </a:pPr>
            <a:r>
              <a:rPr lang="en-GB" sz="24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More about special colleges</a:t>
            </a:r>
          </a:p>
          <a:p>
            <a:pPr marL="342900" lvl="0" indent="-342900">
              <a:lnSpc>
                <a:spcPct val="110000"/>
              </a:lnSpc>
              <a:buFont typeface="Symbol" panose="05050102010706020507" pitchFamily="18" charset="2"/>
              <a:buChar char=""/>
            </a:pPr>
            <a:r>
              <a:rPr lang="en-GB" sz="24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More information about post-16 options </a:t>
            </a:r>
          </a:p>
          <a:p>
            <a:pPr marL="342900" lvl="0" indent="-342900">
              <a:lnSpc>
                <a:spcPct val="110000"/>
              </a:lnSpc>
              <a:buFont typeface="Symbol" panose="05050102010706020507" pitchFamily="18" charset="2"/>
              <a:buChar char=""/>
            </a:pPr>
            <a:r>
              <a:rPr lang="en-GB" sz="24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All the different stages of post-16</a:t>
            </a:r>
          </a:p>
          <a:p>
            <a:pPr marL="342900" lvl="0" indent="-342900">
              <a:lnSpc>
                <a:spcPct val="110000"/>
              </a:lnSpc>
              <a:buFont typeface="Symbol" panose="05050102010706020507" pitchFamily="18" charset="2"/>
              <a:buChar char=""/>
            </a:pPr>
            <a:r>
              <a:rPr lang="en-GB" sz="24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That everything would be ok </a:t>
            </a:r>
          </a:p>
          <a:p>
            <a:endParaRPr lang="en-GB" dirty="0"/>
          </a:p>
        </p:txBody>
      </p:sp>
      <p:sp>
        <p:nvSpPr>
          <p:cNvPr id="3" name="Title 2">
            <a:extLst>
              <a:ext uri="{FF2B5EF4-FFF2-40B4-BE49-F238E27FC236}">
                <a16:creationId xmlns:a16="http://schemas.microsoft.com/office/drawing/2014/main" id="{7AEC52D0-5F97-7CD3-9A58-1B4CC36A8BFA}"/>
              </a:ext>
            </a:extLst>
          </p:cNvPr>
          <p:cNvSpPr>
            <a:spLocks noGrp="1"/>
          </p:cNvSpPr>
          <p:nvPr>
            <p:ph type="title"/>
          </p:nvPr>
        </p:nvSpPr>
        <p:spPr/>
        <p:txBody>
          <a:bodyPr/>
          <a:lstStyle/>
          <a:p>
            <a:r>
              <a:rPr lang="en-GB" dirty="0"/>
              <a:t>What do FLARE think ?</a:t>
            </a:r>
          </a:p>
        </p:txBody>
      </p:sp>
    </p:spTree>
    <p:extLst>
      <p:ext uri="{BB962C8B-B14F-4D97-AF65-F5344CB8AC3E}">
        <p14:creationId xmlns:p14="http://schemas.microsoft.com/office/powerpoint/2010/main" val="2625979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font, graphics&#10;&#10;Description automatically generated">
            <a:extLst>
              <a:ext uri="{FF2B5EF4-FFF2-40B4-BE49-F238E27FC236}">
                <a16:creationId xmlns:a16="http://schemas.microsoft.com/office/drawing/2014/main" id="{9885A258-5549-3963-F463-BD391C49A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07839"/>
          </a:xfrm>
          <a:prstGeom prst="rect">
            <a:avLst/>
          </a:prstGeom>
        </p:spPr>
      </p:pic>
      <p:pic>
        <p:nvPicPr>
          <p:cNvPr id="2" name="Picture 1" descr="Logo&#10;&#10;Description automatically generated">
            <a:extLst>
              <a:ext uri="{FF2B5EF4-FFF2-40B4-BE49-F238E27FC236}">
                <a16:creationId xmlns:a16="http://schemas.microsoft.com/office/drawing/2014/main" id="{ED8554E1-F154-1268-2A6C-599796A16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894" y="5795142"/>
            <a:ext cx="2215629" cy="821397"/>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3F24590-64EC-0B3A-5543-B3B544178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4989" y="5860746"/>
            <a:ext cx="2583303" cy="755793"/>
          </a:xfrm>
          <a:prstGeom prst="rect">
            <a:avLst/>
          </a:prstGeom>
        </p:spPr>
      </p:pic>
    </p:spTree>
    <p:extLst>
      <p:ext uri="{BB962C8B-B14F-4D97-AF65-F5344CB8AC3E}">
        <p14:creationId xmlns:p14="http://schemas.microsoft.com/office/powerpoint/2010/main" val="2499999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0D50B3-3DFC-82A8-3FC5-0AEFD40BC4B3}"/>
              </a:ext>
            </a:extLst>
          </p:cNvPr>
          <p:cNvSpPr>
            <a:spLocks noGrp="1"/>
          </p:cNvSpPr>
          <p:nvPr>
            <p:ph sz="half" idx="1"/>
          </p:nvPr>
        </p:nvSpPr>
        <p:spPr/>
        <p:txBody>
          <a:bodyPr>
            <a:normAutofit fontScale="40000" lnSpcReduction="20000"/>
          </a:bodyPr>
          <a:lstStyle/>
          <a:p>
            <a:pPr marL="342900" lvl="0" indent="-342900">
              <a:lnSpc>
                <a:spcPct val="110000"/>
              </a:lnSpc>
              <a:buFont typeface="Symbol" panose="05050102010706020507" pitchFamily="18" charset="2"/>
              <a:buChar char=""/>
            </a:pPr>
            <a:r>
              <a:rPr lang="en-GB" sz="3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Lots of work experience opportunities</a:t>
            </a:r>
          </a:p>
          <a:p>
            <a:pPr marL="342900" lvl="0" indent="-342900">
              <a:lnSpc>
                <a:spcPct val="110000"/>
              </a:lnSpc>
              <a:buFont typeface="Symbol" panose="05050102010706020507" pitchFamily="18" charset="2"/>
              <a:buChar char=""/>
            </a:pPr>
            <a:r>
              <a:rPr lang="en-GB" sz="3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School provides us with a lot of information about opportunities, so we can make a more informed decision on what we would like to do</a:t>
            </a:r>
          </a:p>
          <a:p>
            <a:pPr marL="342900" lvl="0" indent="-342900">
              <a:lnSpc>
                <a:spcPct val="110000"/>
              </a:lnSpc>
              <a:buFont typeface="Symbol" panose="05050102010706020507" pitchFamily="18" charset="2"/>
              <a:buChar char=""/>
            </a:pPr>
            <a:r>
              <a:rPr lang="en-GB" sz="3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Informed me of my option choices and the consequences</a:t>
            </a:r>
          </a:p>
          <a:p>
            <a:pPr marL="342900" lvl="0" indent="-342900">
              <a:lnSpc>
                <a:spcPct val="110000"/>
              </a:lnSpc>
              <a:buFont typeface="Symbol" panose="05050102010706020507" pitchFamily="18" charset="2"/>
              <a:buChar char=""/>
            </a:pPr>
            <a:r>
              <a:rPr lang="en-GB" sz="3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Helped with college</a:t>
            </a:r>
          </a:p>
          <a:p>
            <a:pPr marL="342900" lvl="0" indent="-342900">
              <a:lnSpc>
                <a:spcPct val="110000"/>
              </a:lnSpc>
              <a:buFont typeface="Symbol" panose="05050102010706020507" pitchFamily="18" charset="2"/>
              <a:buChar char=""/>
            </a:pPr>
            <a:r>
              <a:rPr lang="en-GB" sz="3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Providing a good level of support whilst choosing post 16 subjects</a:t>
            </a:r>
          </a:p>
          <a:p>
            <a:pPr marL="342900" lvl="0" indent="-342900">
              <a:lnSpc>
                <a:spcPct val="110000"/>
              </a:lnSpc>
              <a:buFont typeface="Symbol" panose="05050102010706020507" pitchFamily="18" charset="2"/>
              <a:buChar char=""/>
            </a:pPr>
            <a:r>
              <a:rPr lang="en-GB" sz="3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Helps me by providing work experience </a:t>
            </a:r>
          </a:p>
          <a:p>
            <a:pPr marL="342900" lvl="0" indent="-342900">
              <a:lnSpc>
                <a:spcPct val="110000"/>
              </a:lnSpc>
              <a:buFont typeface="Symbol" panose="05050102010706020507" pitchFamily="18" charset="2"/>
              <a:buChar char=""/>
            </a:pPr>
            <a:r>
              <a:rPr lang="en-GB" sz="3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Good advice about attending a special college</a:t>
            </a:r>
          </a:p>
          <a:p>
            <a:pPr marL="342900" lvl="0" indent="-342900">
              <a:lnSpc>
                <a:spcPct val="110000"/>
              </a:lnSpc>
              <a:buFont typeface="Symbol" panose="05050102010706020507" pitchFamily="18" charset="2"/>
              <a:buChar char=""/>
            </a:pPr>
            <a:r>
              <a:rPr lang="en-GB" sz="3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Telling you about ‘A-Level’ choices and other qualifications </a:t>
            </a:r>
          </a:p>
          <a:p>
            <a:endParaRPr lang="en-GB" dirty="0"/>
          </a:p>
        </p:txBody>
      </p:sp>
      <p:sp>
        <p:nvSpPr>
          <p:cNvPr id="3" name="Title 2">
            <a:extLst>
              <a:ext uri="{FF2B5EF4-FFF2-40B4-BE49-F238E27FC236}">
                <a16:creationId xmlns:a16="http://schemas.microsoft.com/office/drawing/2014/main" id="{1A3E4F41-FF36-5897-8830-B3219F87E930}"/>
              </a:ext>
            </a:extLst>
          </p:cNvPr>
          <p:cNvSpPr>
            <a:spLocks noGrp="1"/>
          </p:cNvSpPr>
          <p:nvPr>
            <p:ph type="title"/>
          </p:nvPr>
        </p:nvSpPr>
        <p:spPr/>
        <p:txBody>
          <a:bodyPr>
            <a:normAutofit fontScale="90000"/>
          </a:bodyPr>
          <a:lstStyle/>
          <a:p>
            <a:r>
              <a:rPr lang="en-GB" sz="20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What schools do well to prepare CYP for post-16</a:t>
            </a:r>
            <a:br>
              <a:rPr lang="en-GB" sz="20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br>
            <a:endParaRPr lang="en-GB" dirty="0"/>
          </a:p>
        </p:txBody>
      </p:sp>
    </p:spTree>
    <p:extLst>
      <p:ext uri="{BB962C8B-B14F-4D97-AF65-F5344CB8AC3E}">
        <p14:creationId xmlns:p14="http://schemas.microsoft.com/office/powerpoint/2010/main" val="1072404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6AE4F9-F818-9B6E-7C36-3D7389BAE3E1}"/>
              </a:ext>
            </a:extLst>
          </p:cNvPr>
          <p:cNvSpPr>
            <a:spLocks noGrp="1"/>
          </p:cNvSpPr>
          <p:nvPr>
            <p:ph sz="half" idx="1"/>
          </p:nvPr>
        </p:nvSpPr>
        <p:spPr/>
        <p:txBody>
          <a:bodyPr>
            <a:normAutofit fontScale="92500" lnSpcReduction="20000"/>
          </a:bodyPr>
          <a:lstStyle/>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More deaf awareness</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More information on transition to university</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Not person-centred</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Schools may not be so good at providing the support needed in order to take part in opportunities, e.g. transport and keeping up to things they said they were going to do</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Start process of post 16 earlier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Inclusive work experience</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Providing continuity, consistency and emotional support around what is going to happen next</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Not enough support with work/tasks</a:t>
            </a:r>
          </a:p>
          <a:p>
            <a:endParaRPr lang="en-GB" dirty="0"/>
          </a:p>
        </p:txBody>
      </p:sp>
      <p:sp>
        <p:nvSpPr>
          <p:cNvPr id="3" name="Title 2">
            <a:extLst>
              <a:ext uri="{FF2B5EF4-FFF2-40B4-BE49-F238E27FC236}">
                <a16:creationId xmlns:a16="http://schemas.microsoft.com/office/drawing/2014/main" id="{1FF0A872-B46A-51F5-258C-A4779A7F7599}"/>
              </a:ext>
            </a:extLst>
          </p:cNvPr>
          <p:cNvSpPr>
            <a:spLocks noGrp="1"/>
          </p:cNvSpPr>
          <p:nvPr>
            <p:ph type="title"/>
          </p:nvPr>
        </p:nvSpPr>
        <p:spPr/>
        <p:txBody>
          <a:bodyPr>
            <a:normAutofit fontScale="90000"/>
          </a:bodyPr>
          <a:lstStyle/>
          <a:p>
            <a:r>
              <a:rPr lang="en-GB" sz="20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What schools do less well to prepare us for post-16 </a:t>
            </a:r>
            <a:br>
              <a:rPr lang="en-GB" sz="20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br>
            <a:endParaRPr lang="en-GB" dirty="0"/>
          </a:p>
        </p:txBody>
      </p:sp>
    </p:spTree>
    <p:extLst>
      <p:ext uri="{BB962C8B-B14F-4D97-AF65-F5344CB8AC3E}">
        <p14:creationId xmlns:p14="http://schemas.microsoft.com/office/powerpoint/2010/main" val="1379379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8740EDD-1801-EC12-8EFC-F62EEEB8A529}"/>
              </a:ext>
            </a:extLst>
          </p:cNvPr>
          <p:cNvSpPr>
            <a:spLocks noGrp="1"/>
          </p:cNvSpPr>
          <p:nvPr>
            <p:ph sz="half" idx="1"/>
          </p:nvPr>
        </p:nvSpPr>
        <p:spPr>
          <a:xfrm>
            <a:off x="447040" y="1386841"/>
            <a:ext cx="10972800" cy="3763707"/>
          </a:xfrm>
        </p:spPr>
        <p:txBody>
          <a:bodyPr>
            <a:normAutofit fontScale="25000" lnSpcReduction="20000"/>
          </a:bodyPr>
          <a:lstStyle/>
          <a:p>
            <a:pPr marL="342900" lvl="0" indent="-342900">
              <a:lnSpc>
                <a:spcPct val="110000"/>
              </a:lnSpc>
              <a:buFont typeface="Symbol" panose="05050102010706020507" pitchFamily="18" charset="2"/>
              <a:buChar char=""/>
            </a:pPr>
            <a:r>
              <a:rPr lang="en-GB" sz="4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Earning money, having value in the world’s eyes, purpose, making a difference </a:t>
            </a:r>
          </a:p>
          <a:p>
            <a:pPr marL="342900" lvl="0" indent="-342900">
              <a:lnSpc>
                <a:spcPct val="110000"/>
              </a:lnSpc>
              <a:buFont typeface="Symbol" panose="05050102010706020507" pitchFamily="18" charset="2"/>
              <a:buChar char=""/>
            </a:pPr>
            <a:r>
              <a:rPr lang="en-GB" sz="4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Learning independence, like budgeting and travelling to and from work </a:t>
            </a:r>
          </a:p>
          <a:p>
            <a:pPr marL="342900" lvl="0" indent="-342900">
              <a:lnSpc>
                <a:spcPct val="110000"/>
              </a:lnSpc>
              <a:buFont typeface="Symbol" panose="05050102010706020507" pitchFamily="18" charset="2"/>
              <a:buChar char=""/>
            </a:pPr>
            <a:r>
              <a:rPr lang="en-GB" sz="4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Work in a team, develop new skills and work towards the same goals</a:t>
            </a:r>
          </a:p>
          <a:p>
            <a:pPr marL="342900" lvl="0" indent="-342900">
              <a:lnSpc>
                <a:spcPct val="110000"/>
              </a:lnSpc>
              <a:buFont typeface="Symbol" panose="05050102010706020507" pitchFamily="18" charset="2"/>
              <a:buChar char=""/>
            </a:pPr>
            <a:r>
              <a:rPr lang="en-GB" sz="4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Feeling like you’re making a difference </a:t>
            </a:r>
          </a:p>
          <a:p>
            <a:pPr marL="342900" lvl="0" indent="-342900">
              <a:lnSpc>
                <a:spcPct val="110000"/>
              </a:lnSpc>
              <a:buFont typeface="Symbol" panose="05050102010706020507" pitchFamily="18" charset="2"/>
              <a:buChar char=""/>
            </a:pPr>
            <a:r>
              <a:rPr lang="en-GB" sz="4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Meeting new people, improved mental health, being valued, being able to live and support ourselves </a:t>
            </a:r>
          </a:p>
          <a:p>
            <a:pPr marL="342900" lvl="0" indent="-342900">
              <a:lnSpc>
                <a:spcPct val="110000"/>
              </a:lnSpc>
              <a:buFont typeface="Symbol" panose="05050102010706020507" pitchFamily="18" charset="2"/>
              <a:buChar char=""/>
            </a:pPr>
            <a:r>
              <a:rPr lang="en-GB" sz="4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New friends and skills, give us a better idea of our future career </a:t>
            </a:r>
          </a:p>
          <a:p>
            <a:pPr marL="342900" lvl="0" indent="-342900">
              <a:lnSpc>
                <a:spcPct val="110000"/>
              </a:lnSpc>
              <a:buFont typeface="Symbol" panose="05050102010706020507" pitchFamily="18" charset="2"/>
              <a:buChar char=""/>
            </a:pPr>
            <a:r>
              <a:rPr lang="en-GB" sz="4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Showing people who may have lower self-esteem that you can achieve anything </a:t>
            </a:r>
          </a:p>
          <a:p>
            <a:pPr marL="342900" lvl="0" indent="-342900">
              <a:lnSpc>
                <a:spcPct val="110000"/>
              </a:lnSpc>
              <a:buFont typeface="Symbol" panose="05050102010706020507" pitchFamily="18" charset="2"/>
              <a:buChar char=""/>
            </a:pPr>
            <a:r>
              <a:rPr lang="en-GB" sz="4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Learning skills which make you more employable </a:t>
            </a:r>
          </a:p>
          <a:p>
            <a:pPr marL="342900" lvl="0" indent="-342900">
              <a:lnSpc>
                <a:spcPct val="110000"/>
              </a:lnSpc>
              <a:buFont typeface="Symbol" panose="05050102010706020507" pitchFamily="18" charset="2"/>
              <a:buChar char=""/>
            </a:pPr>
            <a:r>
              <a:rPr lang="en-GB" sz="4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I really like the idea that you can find a job that suits you </a:t>
            </a:r>
          </a:p>
          <a:p>
            <a:pPr marL="342900" lvl="0" indent="-342900">
              <a:lnSpc>
                <a:spcPct val="110000"/>
              </a:lnSpc>
              <a:buFont typeface="Symbol" panose="05050102010706020507" pitchFamily="18" charset="2"/>
              <a:buChar char=""/>
            </a:pPr>
            <a:r>
              <a:rPr lang="en-GB" sz="4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It gives us a better idea of what we might like to do when we are older </a:t>
            </a:r>
          </a:p>
          <a:p>
            <a:endParaRPr lang="en-GB" dirty="0"/>
          </a:p>
        </p:txBody>
      </p:sp>
      <p:sp>
        <p:nvSpPr>
          <p:cNvPr id="3" name="Title 2">
            <a:extLst>
              <a:ext uri="{FF2B5EF4-FFF2-40B4-BE49-F238E27FC236}">
                <a16:creationId xmlns:a16="http://schemas.microsoft.com/office/drawing/2014/main" id="{6E394523-6F6D-5680-B73A-95C7B88E1653}"/>
              </a:ext>
            </a:extLst>
          </p:cNvPr>
          <p:cNvSpPr>
            <a:spLocks noGrp="1"/>
          </p:cNvSpPr>
          <p:nvPr>
            <p:ph type="title"/>
          </p:nvPr>
        </p:nvSpPr>
        <p:spPr/>
        <p:txBody>
          <a:bodyPr/>
          <a:lstStyle/>
          <a:p>
            <a:pPr marL="228600" indent="-228600">
              <a:lnSpc>
                <a:spcPct val="110000"/>
              </a:lnSpc>
            </a:pPr>
            <a:r>
              <a:rPr lang="en-GB" sz="200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What is exciting when we think about employment? </a:t>
            </a:r>
            <a:endParaRPr lang="en-GB" sz="20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0515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ABCB53-A0B8-3D96-868B-B751B2B7574A}"/>
              </a:ext>
            </a:extLst>
          </p:cNvPr>
          <p:cNvSpPr>
            <a:spLocks noGrp="1"/>
          </p:cNvSpPr>
          <p:nvPr>
            <p:ph sz="half" idx="1"/>
          </p:nvPr>
        </p:nvSpPr>
        <p:spPr>
          <a:xfrm>
            <a:off x="1828800" y="1356361"/>
            <a:ext cx="10972800" cy="3763707"/>
          </a:xfrm>
        </p:spPr>
        <p:txBody>
          <a:bodyPr>
            <a:normAutofit fontScale="77500" lnSpcReduction="20000"/>
          </a:bodyPr>
          <a:lstStyle/>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Careers advice, virtual work experience, spring pod courses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We had a good careers day at my school. You could try out the jobs, and they were jobs you can do straightaway (like a gym, recycling centre, charity shop). Learnt about references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At university there is some support for those on specific courses, i.e. nursing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Lessons on writing about ourselves for job applications and how to be confident in an interview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Received a call from Connections who offered to help with employment searching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Interview and application practice was helpful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Discrimination in employment, not making reasonable adjustments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Emphasis on young people having to change themselves. Legal responsibility, difficult to prove the experiences that you have had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I had a supported employment visit from my Local Authority </a:t>
            </a:r>
          </a:p>
          <a:p>
            <a:endParaRPr lang="en-GB" dirty="0"/>
          </a:p>
        </p:txBody>
      </p:sp>
      <p:sp>
        <p:nvSpPr>
          <p:cNvPr id="3" name="Title 2">
            <a:extLst>
              <a:ext uri="{FF2B5EF4-FFF2-40B4-BE49-F238E27FC236}">
                <a16:creationId xmlns:a16="http://schemas.microsoft.com/office/drawing/2014/main" id="{7ACEE90E-049B-1833-965D-7EF9AF6E824B}"/>
              </a:ext>
            </a:extLst>
          </p:cNvPr>
          <p:cNvSpPr>
            <a:spLocks noGrp="1"/>
          </p:cNvSpPr>
          <p:nvPr>
            <p:ph type="title"/>
          </p:nvPr>
        </p:nvSpPr>
        <p:spPr/>
        <p:txBody>
          <a:bodyPr/>
          <a:lstStyle/>
          <a:p>
            <a:r>
              <a:rPr lang="en-GB" sz="20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What support have you experienced</a:t>
            </a:r>
            <a:endParaRPr lang="en-GB" dirty="0"/>
          </a:p>
        </p:txBody>
      </p:sp>
    </p:spTree>
    <p:extLst>
      <p:ext uri="{BB962C8B-B14F-4D97-AF65-F5344CB8AC3E}">
        <p14:creationId xmlns:p14="http://schemas.microsoft.com/office/powerpoint/2010/main" val="3785754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84F380-180F-AD41-7535-00217904DB71}"/>
              </a:ext>
            </a:extLst>
          </p:cNvPr>
          <p:cNvSpPr>
            <a:spLocks noGrp="1"/>
          </p:cNvSpPr>
          <p:nvPr>
            <p:ph sz="half" idx="1"/>
          </p:nvPr>
        </p:nvSpPr>
        <p:spPr/>
        <p:txBody>
          <a:bodyPr>
            <a:normAutofit fontScale="77500" lnSpcReduction="20000"/>
          </a:bodyPr>
          <a:lstStyle/>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Getting turned down for jobs because of disabilities. Employers don’t see it as an asset or give us a chance to show/prove ourselves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Lots of people assume that disabled people want to only volunteer and not be paid. Some people think that disabled people don’t need money!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Ableism in employment</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More varied apprenticeships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I don’t think I would be able to work in a standard job or full time due to my disabilities – from assessments I’ve had looking after my health is a full time job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Employers being disability confident and understanding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Everything! Access physically, spelling board, who would employ me? Appointments, pace, stamina, attitudes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Location – need supported internships/apprenticeships in more areas</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Although discrimination is against the law, it still happens and is very hard to prove and prosecute </a:t>
            </a:r>
          </a:p>
          <a:p>
            <a:endParaRPr lang="en-GB" dirty="0"/>
          </a:p>
        </p:txBody>
      </p:sp>
      <p:sp>
        <p:nvSpPr>
          <p:cNvPr id="3" name="Title 2">
            <a:extLst>
              <a:ext uri="{FF2B5EF4-FFF2-40B4-BE49-F238E27FC236}">
                <a16:creationId xmlns:a16="http://schemas.microsoft.com/office/drawing/2014/main" id="{4E1CC250-76AD-4129-CAF3-D1653BE1FA29}"/>
              </a:ext>
            </a:extLst>
          </p:cNvPr>
          <p:cNvSpPr>
            <a:spLocks noGrp="1"/>
          </p:cNvSpPr>
          <p:nvPr>
            <p:ph type="title"/>
          </p:nvPr>
        </p:nvSpPr>
        <p:spPr/>
        <p:txBody>
          <a:bodyPr/>
          <a:lstStyle/>
          <a:p>
            <a:r>
              <a:rPr lang="en-GB" sz="20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What is challenging when we think about employment</a:t>
            </a:r>
            <a:endParaRPr lang="en-GB" dirty="0"/>
          </a:p>
        </p:txBody>
      </p:sp>
    </p:spTree>
    <p:extLst>
      <p:ext uri="{BB962C8B-B14F-4D97-AF65-F5344CB8AC3E}">
        <p14:creationId xmlns:p14="http://schemas.microsoft.com/office/powerpoint/2010/main" val="1799321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3596659-204E-78B9-7525-0B53E5CA60F0}"/>
              </a:ext>
            </a:extLst>
          </p:cNvPr>
          <p:cNvSpPr>
            <a:spLocks noGrp="1"/>
          </p:cNvSpPr>
          <p:nvPr>
            <p:ph sz="half" idx="1"/>
          </p:nvPr>
        </p:nvSpPr>
        <p:spPr/>
        <p:txBody>
          <a:bodyPr>
            <a:normAutofit fontScale="85000" lnSpcReduction="10000"/>
          </a:bodyPr>
          <a:lstStyle/>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I have set up my own business so I can be more flexible and set my own pace. Also so I can avoid having to deal with employers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People’s perceptions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I don’t know if I will ever get good at answering questions in an interview. Every job seems to need reading and writing, and I find it so difficult to do that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It can be tiring to understand people when they are talking through a mask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Benefits – because they can affect the amount of money we can earn. E.g. initially I wasn’t allowed to work on the Kickstart scheme because of the amount of Universal Credit I get</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I don’t know if I will get the qualifications that employers want </a:t>
            </a:r>
          </a:p>
          <a:p>
            <a:pPr marL="342900" lvl="0" indent="-342900">
              <a:lnSpc>
                <a:spcPct val="110000"/>
              </a:lnSpc>
              <a:buFont typeface="Symbol" panose="05050102010706020507" pitchFamily="18" charset="2"/>
              <a:buChar char=""/>
            </a:pPr>
            <a:r>
              <a:rPr lang="en-GB" sz="1800" dirty="0">
                <a:solidFill>
                  <a:schemeClr val="tx1"/>
                </a:solidFill>
                <a:effectLst/>
                <a:latin typeface="Cera Pro" panose="00000500000000000000" pitchFamily="50" charset="0"/>
                <a:ea typeface="Calibri" panose="020F0502020204030204" pitchFamily="34" charset="0"/>
                <a:cs typeface="Times New Roman" panose="02020603050405020304" pitchFamily="18" charset="0"/>
              </a:rPr>
              <a:t>Accessibility and the fear of whether the employers will be autism-friendly/friendly towards accommodating disabled people  </a:t>
            </a:r>
          </a:p>
          <a:p>
            <a:endParaRPr lang="en-GB" dirty="0"/>
          </a:p>
        </p:txBody>
      </p:sp>
      <p:sp>
        <p:nvSpPr>
          <p:cNvPr id="3" name="Title 2">
            <a:extLst>
              <a:ext uri="{FF2B5EF4-FFF2-40B4-BE49-F238E27FC236}">
                <a16:creationId xmlns:a16="http://schemas.microsoft.com/office/drawing/2014/main" id="{67F8353D-0F80-E466-0415-A01F4CC6698A}"/>
              </a:ext>
            </a:extLst>
          </p:cNvPr>
          <p:cNvSpPr>
            <a:spLocks noGrp="1"/>
          </p:cNvSpPr>
          <p:nvPr>
            <p:ph type="title"/>
          </p:nvPr>
        </p:nvSpPr>
        <p:spPr/>
        <p:txBody>
          <a:bodyPr>
            <a:normAutofit/>
          </a:bodyPr>
          <a:lstStyle/>
          <a:p>
            <a:r>
              <a:rPr lang="en-GB" dirty="0"/>
              <a:t>What worries you , what have you done ?</a:t>
            </a:r>
          </a:p>
        </p:txBody>
      </p:sp>
    </p:spTree>
    <p:extLst>
      <p:ext uri="{BB962C8B-B14F-4D97-AF65-F5344CB8AC3E}">
        <p14:creationId xmlns:p14="http://schemas.microsoft.com/office/powerpoint/2010/main" val="8414413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2">
            <a:extLst>
              <a:ext uri="{FF2B5EF4-FFF2-40B4-BE49-F238E27FC236}">
                <a16:creationId xmlns:a16="http://schemas.microsoft.com/office/drawing/2014/main" id="{D996F749-2D69-DC59-FF4F-236EF76FD9F8}"/>
              </a:ext>
            </a:extLst>
          </p:cNvPr>
          <p:cNvSpPr>
            <a:spLocks noGrp="1"/>
          </p:cNvSpPr>
          <p:nvPr>
            <p:ph type="title"/>
          </p:nvPr>
        </p:nvSpPr>
        <p:spPr bwMode="auto">
          <a:xfrm>
            <a:off x="1943100" y="217489"/>
            <a:ext cx="8229600" cy="3571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a:bodyPr>
          <a:lstStyle/>
          <a:p>
            <a:pPr>
              <a:defRPr/>
            </a:pPr>
            <a:r>
              <a:rPr lang="en-GB" altLang="en-US" sz="2400">
                <a:solidFill>
                  <a:srgbClr val="20839A"/>
                </a:solidFill>
                <a:latin typeface="Verdana" panose="020B0604030504040204" pitchFamily="34" charset="0"/>
                <a:ea typeface="Verdana" panose="020B0604030504040204" pitchFamily="34" charset="0"/>
                <a:cs typeface="Verdana" panose="020B0604030504040204" pitchFamily="34" charset="0"/>
              </a:rPr>
              <a:t>Outcomes and the EHC Plan</a:t>
            </a:r>
            <a:endParaRPr lang="en-US" altLang="en-US" sz="2400">
              <a:latin typeface="Verdana" panose="020B0604030504040204" pitchFamily="34" charset="0"/>
              <a:ea typeface="ＭＳ Ｐゴシック" panose="020B0600070205080204" pitchFamily="34" charset="-128"/>
              <a:cs typeface="Verdana" panose="020B0604030504040204" pitchFamily="34" charset="0"/>
            </a:endParaRPr>
          </a:p>
        </p:txBody>
      </p:sp>
      <p:pic>
        <p:nvPicPr>
          <p:cNvPr id="72707" name="Picture 4" descr="Pyramid-Personal-Full">
            <a:hlinkClick r:id="rId3"/>
            <a:extLst>
              <a:ext uri="{FF2B5EF4-FFF2-40B4-BE49-F238E27FC236}">
                <a16:creationId xmlns:a16="http://schemas.microsoft.com/office/drawing/2014/main" id="{811D79E3-AD58-50E3-D3F0-9BFBA31B65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574676"/>
            <a:ext cx="9501188" cy="639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630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ontent Placeholder 1"/>
          <p:cNvSpPr>
            <a:spLocks noGrp="1"/>
          </p:cNvSpPr>
          <p:nvPr>
            <p:ph sz="half" idx="1"/>
          </p:nvPr>
        </p:nvSpPr>
        <p:spPr>
          <a:xfrm>
            <a:off x="1981200" y="1600201"/>
            <a:ext cx="8229600" cy="3763963"/>
          </a:xfrm>
        </p:spPr>
        <p:txBody>
          <a:bodyPr/>
          <a:lstStyle/>
          <a:p>
            <a:endParaRPr lang="en-GB" altLang="en-US">
              <a:latin typeface="Verdana" panose="020B0604030504040204" pitchFamily="34" charset="0"/>
              <a:cs typeface="Verdana" panose="020B0604030504040204" pitchFamily="34" charset="0"/>
            </a:endParaRPr>
          </a:p>
        </p:txBody>
      </p:sp>
      <p:pic>
        <p:nvPicPr>
          <p:cNvPr id="317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2576"/>
            <a:ext cx="9144000" cy="657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0900803"/>
      </p:ext>
    </p:extLst>
  </p:cSld>
  <p:clrMapOvr>
    <a:masterClrMapping/>
  </p:clrMapOvr>
  <p:transition spd="slow" advTm="58630"/>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Content Placeholder 1">
            <a:extLst>
              <a:ext uri="{FF2B5EF4-FFF2-40B4-BE49-F238E27FC236}">
                <a16:creationId xmlns:a16="http://schemas.microsoft.com/office/drawing/2014/main" id="{B62675B3-7207-4CA2-B463-6D998A5B1BB7}"/>
              </a:ext>
            </a:extLst>
          </p:cNvPr>
          <p:cNvSpPr>
            <a:spLocks noGrp="1"/>
          </p:cNvSpPr>
          <p:nvPr>
            <p:ph sz="half" idx="1"/>
          </p:nvPr>
        </p:nvSpPr>
        <p:spPr>
          <a:xfrm>
            <a:off x="1981200" y="1600201"/>
            <a:ext cx="8229600" cy="3763963"/>
          </a:xfrm>
        </p:spPr>
        <p:txBody>
          <a:bodyPr/>
          <a:lstStyle/>
          <a:p>
            <a:endParaRPr lang="en-GB" altLang="en-US">
              <a:latin typeface="Verdana" panose="020B0604030504040204" pitchFamily="34" charset="0"/>
              <a:cs typeface="Verdana" panose="020B0604030504040204" pitchFamily="34" charset="0"/>
            </a:endParaRPr>
          </a:p>
        </p:txBody>
      </p:sp>
      <p:pic>
        <p:nvPicPr>
          <p:cNvPr id="10243" name="Picture 3">
            <a:extLst>
              <a:ext uri="{FF2B5EF4-FFF2-40B4-BE49-F238E27FC236}">
                <a16:creationId xmlns:a16="http://schemas.microsoft.com/office/drawing/2014/main" id="{71711C54-AAFE-429D-8590-12AD84F0A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0001" t="22353" r="27531" b="9306"/>
          <a:stretch>
            <a:fillRect/>
          </a:stretch>
        </p:blipFill>
        <p:spPr bwMode="auto">
          <a:xfrm>
            <a:off x="1482725" y="642939"/>
            <a:ext cx="9226550"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65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E0D05E-D542-60AB-E2B7-88D2179B96C2}"/>
              </a:ext>
            </a:extLst>
          </p:cNvPr>
          <p:cNvSpPr>
            <a:spLocks noGrp="1"/>
          </p:cNvSpPr>
          <p:nvPr>
            <p:ph sz="half" idx="1"/>
          </p:nvPr>
        </p:nvSpPr>
        <p:spPr/>
        <p:txBody>
          <a:bodyPr/>
          <a:lstStyle/>
          <a:p>
            <a:r>
              <a:rPr lang="en-GB" dirty="0"/>
              <a:t>https://councilfordisabledchildren.org.uk/resources-0/preparing-adulthood</a:t>
            </a:r>
          </a:p>
        </p:txBody>
      </p:sp>
      <p:sp>
        <p:nvSpPr>
          <p:cNvPr id="3" name="Title 2">
            <a:extLst>
              <a:ext uri="{FF2B5EF4-FFF2-40B4-BE49-F238E27FC236}">
                <a16:creationId xmlns:a16="http://schemas.microsoft.com/office/drawing/2014/main" id="{1414195D-F005-2643-7DD9-FF7D69FE03F1}"/>
              </a:ext>
            </a:extLst>
          </p:cNvPr>
          <p:cNvSpPr>
            <a:spLocks noGrp="1"/>
          </p:cNvSpPr>
          <p:nvPr>
            <p:ph type="title"/>
          </p:nvPr>
        </p:nvSpPr>
        <p:spPr/>
        <p:txBody>
          <a:bodyPr/>
          <a:lstStyle/>
          <a:p>
            <a:r>
              <a:rPr lang="en-GB" dirty="0"/>
              <a:t>More resources</a:t>
            </a:r>
          </a:p>
        </p:txBody>
      </p:sp>
    </p:spTree>
    <p:extLst>
      <p:ext uri="{BB962C8B-B14F-4D97-AF65-F5344CB8AC3E}">
        <p14:creationId xmlns:p14="http://schemas.microsoft.com/office/powerpoint/2010/main" val="2219233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16B9-251A-C4DF-DD24-4AF026806B2D}"/>
              </a:ext>
            </a:extLst>
          </p:cNvPr>
          <p:cNvSpPr>
            <a:spLocks noGrp="1"/>
          </p:cNvSpPr>
          <p:nvPr>
            <p:ph type="ctrTitle"/>
          </p:nvPr>
        </p:nvSpPr>
        <p:spPr>
          <a:xfrm>
            <a:off x="238126" y="3873730"/>
            <a:ext cx="5343524" cy="1363287"/>
          </a:xfrm>
        </p:spPr>
        <p:txBody>
          <a:bodyPr>
            <a:normAutofit/>
          </a:bodyPr>
          <a:lstStyle/>
          <a:p>
            <a:r>
              <a:rPr lang="en-GB" dirty="0"/>
              <a:t>Support young people with SEND to succeed </a:t>
            </a:r>
          </a:p>
        </p:txBody>
      </p:sp>
      <p:sp>
        <p:nvSpPr>
          <p:cNvPr id="3" name="Subtitle 2">
            <a:extLst>
              <a:ext uri="{FF2B5EF4-FFF2-40B4-BE49-F238E27FC236}">
                <a16:creationId xmlns:a16="http://schemas.microsoft.com/office/drawing/2014/main" id="{13E79F37-FB0C-BFEF-686D-3B4C54EEEEF8}"/>
              </a:ext>
            </a:extLst>
          </p:cNvPr>
          <p:cNvSpPr>
            <a:spLocks noGrp="1"/>
          </p:cNvSpPr>
          <p:nvPr>
            <p:ph type="subTitle" idx="1"/>
          </p:nvPr>
        </p:nvSpPr>
        <p:spPr>
          <a:xfrm>
            <a:off x="379442" y="2751997"/>
            <a:ext cx="5343524" cy="464545"/>
          </a:xfrm>
        </p:spPr>
        <p:txBody>
          <a:bodyPr>
            <a:normAutofit/>
          </a:bodyPr>
          <a:lstStyle/>
          <a:p>
            <a:r>
              <a:rPr lang="en-GB" b="1" dirty="0"/>
              <a:t> Dame Christine Lenehan</a:t>
            </a:r>
          </a:p>
        </p:txBody>
      </p:sp>
    </p:spTree>
    <p:extLst>
      <p:ext uri="{BB962C8B-B14F-4D97-AF65-F5344CB8AC3E}">
        <p14:creationId xmlns:p14="http://schemas.microsoft.com/office/powerpoint/2010/main" val="1276771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Content Placeholder 4">
            <a:extLst>
              <a:ext uri="{FF2B5EF4-FFF2-40B4-BE49-F238E27FC236}">
                <a16:creationId xmlns:a16="http://schemas.microsoft.com/office/drawing/2014/main" id="{CA68B336-7149-46D1-911C-C84E437F09C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562726" y="1306513"/>
            <a:ext cx="3065463" cy="3784600"/>
          </a:xfrm>
          <a:ln w="76200">
            <a:solidFill>
              <a:srgbClr val="20839A"/>
            </a:solidFill>
            <a:miter lim="800000"/>
            <a:headEnd/>
            <a:tailEnd/>
          </a:ln>
        </p:spPr>
      </p:pic>
      <p:sp>
        <p:nvSpPr>
          <p:cNvPr id="66563" name="Text Placeholder 3">
            <a:extLst>
              <a:ext uri="{FF2B5EF4-FFF2-40B4-BE49-F238E27FC236}">
                <a16:creationId xmlns:a16="http://schemas.microsoft.com/office/drawing/2014/main" id="{79311890-B7C7-46EA-9547-1D25C8B495D9}"/>
              </a:ext>
            </a:extLst>
          </p:cNvPr>
          <p:cNvSpPr>
            <a:spLocks noGrp="1"/>
          </p:cNvSpPr>
          <p:nvPr>
            <p:ph type="body" sz="half" idx="2"/>
          </p:nvPr>
        </p:nvSpPr>
        <p:spPr>
          <a:xfrm>
            <a:off x="1971675" y="1368425"/>
            <a:ext cx="3924300" cy="4616450"/>
          </a:xfrm>
        </p:spPr>
        <p:txBody>
          <a:bodyPr/>
          <a:lstStyle/>
          <a:p>
            <a:pPr algn="ctr">
              <a:spcBef>
                <a:spcPts val="554"/>
              </a:spcBef>
              <a:defRPr/>
            </a:pPr>
            <a:endParaRPr lang="en-GB" altLang="en-US" sz="2585">
              <a:solidFill>
                <a:srgbClr val="000066"/>
              </a:solidFill>
              <a:latin typeface="Verdana" panose="020B0604030504040204" pitchFamily="34" charset="0"/>
              <a:ea typeface="ＭＳ Ｐゴシック" panose="020B0600070205080204" pitchFamily="34" charset="-128"/>
              <a:cs typeface="Verdana" panose="020B0604030504040204" pitchFamily="34" charset="0"/>
            </a:endParaRPr>
          </a:p>
          <a:p>
            <a:pPr algn="ctr">
              <a:spcBef>
                <a:spcPts val="1108"/>
              </a:spcBef>
              <a:defRPr/>
            </a:pPr>
            <a:r>
              <a:rPr lang="en-GB" altLang="en-US" sz="2215" i="1">
                <a:solidFill>
                  <a:srgbClr val="000066"/>
                </a:solidFill>
                <a:latin typeface="Verdana" panose="020B0604030504040204" pitchFamily="34" charset="0"/>
                <a:ea typeface="ＭＳ Ｐゴシック" panose="020B0600070205080204" pitchFamily="34" charset="-128"/>
                <a:cs typeface="Verdana" panose="020B0604030504040204" pitchFamily="34" charset="0"/>
              </a:rPr>
              <a:t>"The greatest danger is not that our aim is too high and we miss it, but that our aim is too low and we hit it"</a:t>
            </a:r>
            <a:br>
              <a:rPr lang="en-GB" altLang="en-US" sz="2215" i="1">
                <a:solidFill>
                  <a:srgbClr val="000066"/>
                </a:solidFill>
                <a:latin typeface="Verdana" panose="020B0604030504040204" pitchFamily="34" charset="0"/>
                <a:ea typeface="ＭＳ Ｐゴシック" panose="020B0600070205080204" pitchFamily="34" charset="-128"/>
                <a:cs typeface="Verdana" panose="020B0604030504040204" pitchFamily="34" charset="0"/>
              </a:rPr>
            </a:br>
            <a:br>
              <a:rPr lang="en-GB" altLang="en-US" sz="2215">
                <a:solidFill>
                  <a:srgbClr val="000066"/>
                </a:solidFill>
                <a:latin typeface="Verdana" panose="020B0604030504040204" pitchFamily="34" charset="0"/>
                <a:ea typeface="ＭＳ Ｐゴシック" panose="020B0600070205080204" pitchFamily="34" charset="-128"/>
                <a:cs typeface="Verdana" panose="020B0604030504040204" pitchFamily="34" charset="0"/>
              </a:rPr>
            </a:br>
            <a:r>
              <a:rPr lang="en-GB" altLang="en-US" sz="1662">
                <a:solidFill>
                  <a:srgbClr val="000066"/>
                </a:solidFill>
                <a:latin typeface="Verdana" panose="020B0604030504040204" pitchFamily="34" charset="0"/>
                <a:ea typeface="ＭＳ Ｐゴシック" panose="020B0600070205080204" pitchFamily="34" charset="-128"/>
                <a:cs typeface="Verdana" panose="020B0604030504040204" pitchFamily="34" charset="0"/>
              </a:rPr>
              <a:t>Michelangelo</a:t>
            </a:r>
          </a:p>
          <a:p>
            <a:pPr>
              <a:defRPr/>
            </a:pPr>
            <a:endParaRPr lang="en-GB" altLang="en-US">
              <a:latin typeface="Verdana" panose="020B0604030504040204" pitchFamily="34" charset="0"/>
              <a:ea typeface="ＭＳ Ｐゴシック" panose="020B0600070205080204" pitchFamily="34" charset="-128"/>
              <a:cs typeface="Verdana" panose="020B0604030504040204" pitchFamily="34" charset="0"/>
            </a:endParaRPr>
          </a:p>
        </p:txBody>
      </p:sp>
      <p:sp>
        <p:nvSpPr>
          <p:cNvPr id="39940" name="Slide Number Placeholder 2">
            <a:extLst>
              <a:ext uri="{FF2B5EF4-FFF2-40B4-BE49-F238E27FC236}">
                <a16:creationId xmlns:a16="http://schemas.microsoft.com/office/drawing/2014/main" id="{49B6B7EF-71FE-4534-B379-AEB8DE87FA7C}"/>
              </a:ext>
            </a:extLst>
          </p:cNvPr>
          <p:cNvSpPr txBox="1">
            <a:spLocks/>
          </p:cNvSpPr>
          <p:nvPr/>
        </p:nvSpPr>
        <p:spPr bwMode="auto">
          <a:xfrm>
            <a:off x="8189914" y="6148389"/>
            <a:ext cx="20272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20839A"/>
              </a:buClr>
              <a:buFont typeface="Arial" panose="020B0604020202020204" pitchFamily="34" charset="0"/>
              <a:defRPr>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spcBef>
                <a:spcPct val="20000"/>
              </a:spcBef>
              <a:buClr>
                <a:srgbClr val="20839A"/>
              </a:buClr>
              <a:buFont typeface="Arial" panose="020B0604020202020204" pitchFamily="34" charset="0"/>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spcBef>
                <a:spcPct val="20000"/>
              </a:spcBef>
              <a:buClr>
                <a:srgbClr val="DE5824"/>
              </a:buClr>
              <a:buFont typeface="Wingdings" panose="05000000000000000000" pitchFamily="2" charset="2"/>
              <a:buChar char="§"/>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spcBef>
                <a:spcPct val="20000"/>
              </a:spcBef>
              <a:buFont typeface="Arial" panose="020B0604020202020204" pitchFamily="34" charset="0"/>
              <a:buChar char="–"/>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spcBef>
                <a:spcPct val="20000"/>
              </a:spcBef>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defTabSz="457200" eaLnBrk="0" fontAlgn="base" hangingPunct="0">
              <a:spcBef>
                <a:spcPct val="0"/>
              </a:spcBef>
              <a:spcAft>
                <a:spcPct val="0"/>
              </a:spcAft>
              <a:buClrTx/>
            </a:pPr>
            <a:fld id="{780175BE-B45C-4A02-B1A2-CBB2CB967C3C}" type="slidenum">
              <a:rPr lang="en-US" altLang="en-US" sz="900">
                <a:solidFill>
                  <a:prstClr val="black"/>
                </a:solidFill>
                <a:latin typeface="Arial" panose="020B0604020202020204" pitchFamily="34" charset="0"/>
                <a:ea typeface="MS PGothic" panose="020B0600070205080204" pitchFamily="34" charset="-128"/>
              </a:rPr>
              <a:pPr algn="r" defTabSz="457200" eaLnBrk="0" fontAlgn="base" hangingPunct="0">
                <a:spcBef>
                  <a:spcPct val="0"/>
                </a:spcBef>
                <a:spcAft>
                  <a:spcPct val="0"/>
                </a:spcAft>
                <a:buClrTx/>
              </a:pPr>
              <a:t>30</a:t>
            </a:fld>
            <a:endParaRPr lang="en-US" altLang="en-US" sz="900">
              <a:solidFill>
                <a:prstClr val="black"/>
              </a:solidFill>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632067269"/>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font, graphics&#10;&#10;Description automatically generated">
            <a:extLst>
              <a:ext uri="{FF2B5EF4-FFF2-40B4-BE49-F238E27FC236}">
                <a16:creationId xmlns:a16="http://schemas.microsoft.com/office/drawing/2014/main" id="{9885A258-5549-3963-F463-BD391C49A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07839"/>
          </a:xfrm>
          <a:prstGeom prst="rect">
            <a:avLst/>
          </a:prstGeom>
        </p:spPr>
      </p:pic>
      <p:pic>
        <p:nvPicPr>
          <p:cNvPr id="2" name="Picture 1" descr="Logo&#10;&#10;Description automatically generated">
            <a:extLst>
              <a:ext uri="{FF2B5EF4-FFF2-40B4-BE49-F238E27FC236}">
                <a16:creationId xmlns:a16="http://schemas.microsoft.com/office/drawing/2014/main" id="{ED8554E1-F154-1268-2A6C-599796A16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894" y="5795142"/>
            <a:ext cx="2215629" cy="821397"/>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3F24590-64EC-0B3A-5543-B3B544178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4989" y="5860746"/>
            <a:ext cx="2583303" cy="755793"/>
          </a:xfrm>
          <a:prstGeom prst="rect">
            <a:avLst/>
          </a:prstGeom>
        </p:spPr>
      </p:pic>
    </p:spTree>
    <p:extLst>
      <p:ext uri="{BB962C8B-B14F-4D97-AF65-F5344CB8AC3E}">
        <p14:creationId xmlns:p14="http://schemas.microsoft.com/office/powerpoint/2010/main" val="2412911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4D7EA">
            <a:alpha val="33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831D-1A81-0935-99BB-B3B3FF97780E}"/>
              </a:ext>
            </a:extLst>
          </p:cNvPr>
          <p:cNvSpPr>
            <a:spLocks noGrp="1"/>
          </p:cNvSpPr>
          <p:nvPr>
            <p:ph type="ctrTitle"/>
          </p:nvPr>
        </p:nvSpPr>
        <p:spPr>
          <a:xfrm>
            <a:off x="164387" y="3249562"/>
            <a:ext cx="11455685" cy="3017674"/>
          </a:xfrm>
        </p:spPr>
        <p:txBody>
          <a:bodyPr>
            <a:normAutofit fontScale="90000"/>
          </a:bodyPr>
          <a:lstStyle/>
          <a:p>
            <a:r>
              <a:rPr lang="en-US" b="1" dirty="0">
                <a:solidFill>
                  <a:schemeClr val="tx2"/>
                </a:solidFill>
                <a:latin typeface="Arial" panose="020B0604020202020204" pitchFamily="34" charset="0"/>
                <a:cs typeface="Arial" panose="020B0604020202020204" pitchFamily="34" charset="0"/>
              </a:rPr>
              <a:t>The Disabled Student Commitment:</a:t>
            </a:r>
            <a:br>
              <a:rPr lang="en-US" b="1" dirty="0">
                <a:solidFill>
                  <a:schemeClr val="tx2"/>
                </a:solidFill>
                <a:latin typeface="Arial" panose="020B0604020202020204" pitchFamily="34" charset="0"/>
                <a:cs typeface="Arial" panose="020B0604020202020204" pitchFamily="34" charset="0"/>
              </a:rPr>
            </a:br>
            <a:r>
              <a:rPr lang="en-US" b="1" dirty="0">
                <a:solidFill>
                  <a:schemeClr val="tx2"/>
                </a:solidFill>
                <a:latin typeface="Arial" panose="020B0604020202020204" pitchFamily="34" charset="0"/>
                <a:cs typeface="Arial" panose="020B0604020202020204" pitchFamily="34" charset="0"/>
              </a:rPr>
              <a:t>Creating Resilient Learning Environments</a:t>
            </a:r>
            <a:br>
              <a:rPr lang="en-US" b="1" dirty="0">
                <a:solidFill>
                  <a:schemeClr val="tx2"/>
                </a:solidFill>
                <a:latin typeface="Arial" panose="020B0604020202020204" pitchFamily="34" charset="0"/>
                <a:cs typeface="Arial" panose="020B0604020202020204" pitchFamily="34" charset="0"/>
              </a:rPr>
            </a:br>
            <a:br>
              <a:rPr lang="en-US" b="1" dirty="0">
                <a:solidFill>
                  <a:schemeClr val="tx2"/>
                </a:solidFill>
                <a:latin typeface="Arial" panose="020B0604020202020204" pitchFamily="34" charset="0"/>
                <a:cs typeface="Arial" panose="020B0604020202020204" pitchFamily="34" charset="0"/>
              </a:rPr>
            </a:br>
            <a:r>
              <a:rPr lang="en-US" sz="4000" b="1" dirty="0">
                <a:solidFill>
                  <a:schemeClr val="tx2"/>
                </a:solidFill>
                <a:latin typeface="Arial" panose="020B0604020202020204" pitchFamily="34" charset="0"/>
                <a:cs typeface="Arial" panose="020B0604020202020204" pitchFamily="34" charset="0"/>
              </a:rPr>
              <a:t>Aim Higher London</a:t>
            </a:r>
            <a:br>
              <a:rPr lang="en-US" sz="4000" b="1" dirty="0">
                <a:solidFill>
                  <a:schemeClr val="tx2"/>
                </a:solidFill>
                <a:latin typeface="Arial" panose="020B0604020202020204" pitchFamily="34" charset="0"/>
                <a:cs typeface="Arial" panose="020B0604020202020204" pitchFamily="34" charset="0"/>
              </a:rPr>
            </a:br>
            <a:r>
              <a:rPr lang="en-US" sz="4000" b="1" dirty="0">
                <a:solidFill>
                  <a:schemeClr val="tx2"/>
                </a:solidFill>
                <a:latin typeface="Arial" panose="020B0604020202020204" pitchFamily="34" charset="0"/>
                <a:cs typeface="Arial" panose="020B0604020202020204" pitchFamily="34" charset="0"/>
              </a:rPr>
              <a:t>Retaining Compassion in Constrained Times</a:t>
            </a:r>
            <a:br>
              <a:rPr lang="en-US" sz="4000" b="1" dirty="0">
                <a:solidFill>
                  <a:schemeClr val="tx2"/>
                </a:solidFill>
                <a:latin typeface="Arial" panose="020B0604020202020204" pitchFamily="34" charset="0"/>
                <a:cs typeface="Arial" panose="020B0604020202020204" pitchFamily="34" charset="0"/>
              </a:rPr>
            </a:br>
            <a:r>
              <a:rPr lang="en-US" sz="4000" b="1" dirty="0">
                <a:solidFill>
                  <a:schemeClr val="tx2"/>
                </a:solidFill>
                <a:latin typeface="Arial" panose="020B0604020202020204" pitchFamily="34" charset="0"/>
                <a:cs typeface="Arial" panose="020B0604020202020204" pitchFamily="34" charset="0"/>
              </a:rPr>
              <a:t>June 19</a:t>
            </a:r>
            <a:r>
              <a:rPr lang="en-US" sz="4000" b="1" baseline="30000" dirty="0">
                <a:solidFill>
                  <a:schemeClr val="tx2"/>
                </a:solidFill>
                <a:latin typeface="Arial" panose="020B0604020202020204" pitchFamily="34" charset="0"/>
                <a:cs typeface="Arial" panose="020B0604020202020204" pitchFamily="34" charset="0"/>
              </a:rPr>
              <a:t>th</a:t>
            </a:r>
            <a:r>
              <a:rPr lang="en-US" sz="4000" b="1" dirty="0">
                <a:solidFill>
                  <a:schemeClr val="tx2"/>
                </a:solidFill>
                <a:latin typeface="Arial" panose="020B0604020202020204" pitchFamily="34" charset="0"/>
                <a:cs typeface="Arial" panose="020B0604020202020204" pitchFamily="34" charset="0"/>
              </a:rPr>
              <a:t> 2023, LSBU</a:t>
            </a:r>
            <a:endParaRPr lang="en-US"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3943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560C4-0754-0A9B-202A-0044D90873F7}"/>
              </a:ext>
            </a:extLst>
          </p:cNvPr>
          <p:cNvSpPr>
            <a:spLocks noGrp="1"/>
          </p:cNvSpPr>
          <p:nvPr>
            <p:ph type="title"/>
          </p:nvPr>
        </p:nvSpPr>
        <p:spPr>
          <a:xfrm>
            <a:off x="838200" y="217980"/>
            <a:ext cx="10515600" cy="1325563"/>
          </a:xfrm>
        </p:spPr>
        <p:txBody>
          <a:bodyPr/>
          <a:lstStyle/>
          <a:p>
            <a:r>
              <a:rPr lang="en-GB" b="1" dirty="0">
                <a:latin typeface="Arial" panose="020B0604020202020204" pitchFamily="34" charset="0"/>
                <a:cs typeface="Arial" panose="020B0604020202020204" pitchFamily="34" charset="0"/>
              </a:rPr>
              <a:t>Welcome and overview</a:t>
            </a:r>
          </a:p>
        </p:txBody>
      </p:sp>
      <p:sp>
        <p:nvSpPr>
          <p:cNvPr id="3" name="Content Placeholder 2">
            <a:extLst>
              <a:ext uri="{FF2B5EF4-FFF2-40B4-BE49-F238E27FC236}">
                <a16:creationId xmlns:a16="http://schemas.microsoft.com/office/drawing/2014/main" id="{0060AEE1-9652-BAAE-A885-957E861B122A}"/>
              </a:ext>
            </a:extLst>
          </p:cNvPr>
          <p:cNvSpPr>
            <a:spLocks noGrp="1"/>
          </p:cNvSpPr>
          <p:nvPr>
            <p:ph idx="1"/>
          </p:nvPr>
        </p:nvSpPr>
        <p:spPr>
          <a:xfrm>
            <a:off x="1520574" y="1915506"/>
            <a:ext cx="8219327" cy="4351338"/>
          </a:xfrm>
        </p:spPr>
        <p:txBody>
          <a:bodyPr>
            <a:normAutofit/>
          </a:bodyPr>
          <a:lstStyle/>
          <a:p>
            <a:r>
              <a:rPr lang="en-GB" sz="3200" dirty="0">
                <a:latin typeface="Arial" panose="020B0604020202020204" pitchFamily="34" charset="0"/>
                <a:cs typeface="Arial" panose="020B0604020202020204" pitchFamily="34" charset="0"/>
              </a:rPr>
              <a:t>The journey to the HE Disabled Student Commitment</a:t>
            </a:r>
          </a:p>
          <a:p>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The Commitment and what disabled students want</a:t>
            </a:r>
          </a:p>
          <a:p>
            <a:endParaRPr lang="en-GB" sz="36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Where we are now (LSBU)</a:t>
            </a:r>
          </a:p>
        </p:txBody>
      </p:sp>
    </p:spTree>
    <p:extLst>
      <p:ext uri="{BB962C8B-B14F-4D97-AF65-F5344CB8AC3E}">
        <p14:creationId xmlns:p14="http://schemas.microsoft.com/office/powerpoint/2010/main" val="16390966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D1D644-6832-6146-1FD9-BD0DB71570A6}"/>
              </a:ext>
            </a:extLst>
          </p:cNvPr>
          <p:cNvSpPr>
            <a:spLocks noGrp="1"/>
          </p:cNvSpPr>
          <p:nvPr>
            <p:ph type="title"/>
          </p:nvPr>
        </p:nvSpPr>
        <p:spPr>
          <a:xfrm>
            <a:off x="831850" y="1709738"/>
            <a:ext cx="10906494" cy="2852737"/>
          </a:xfrm>
        </p:spPr>
        <p:txBody>
          <a:bodyPr/>
          <a:lstStyle/>
          <a:p>
            <a:r>
              <a:rPr lang="en-GB" dirty="0">
                <a:latin typeface="Arial" panose="020B0604020202020204" pitchFamily="34" charset="0"/>
                <a:cs typeface="Arial" panose="020B0604020202020204" pitchFamily="34" charset="0"/>
              </a:rPr>
              <a:t>The Journey to the Commitment</a:t>
            </a:r>
          </a:p>
        </p:txBody>
      </p:sp>
    </p:spTree>
    <p:extLst>
      <p:ext uri="{BB962C8B-B14F-4D97-AF65-F5344CB8AC3E}">
        <p14:creationId xmlns:p14="http://schemas.microsoft.com/office/powerpoint/2010/main" val="487967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0">
            <a:extLst>
              <a:ext uri="{FF2B5EF4-FFF2-40B4-BE49-F238E27FC236}">
                <a16:creationId xmlns:a16="http://schemas.microsoft.com/office/drawing/2014/main" id="{A016CB47-C4D4-4332-9ED0-DBB916252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2015" y="3930305"/>
            <a:ext cx="3861960" cy="2437244"/>
          </a:xfrm>
        </p:spPr>
        <p:txBody>
          <a:bodyPr anchor="ctr">
            <a:normAutofit/>
          </a:bodyPr>
          <a:lstStyle/>
          <a:p>
            <a:r>
              <a:rPr lang="en-GB" sz="3600" b="1">
                <a:latin typeface="Arial" panose="020B0604020202020204" pitchFamily="34" charset="0"/>
                <a:cs typeface="Arial" panose="020B0604020202020204" pitchFamily="34" charset="0"/>
              </a:rPr>
              <a:t>The Disabled Students’ Commission</a:t>
            </a:r>
            <a:endParaRPr lang="en-GB" sz="3600" b="1" dirty="0">
              <a:latin typeface="Arial" panose="020B0604020202020204" pitchFamily="34" charset="0"/>
              <a:cs typeface="Arial" panose="020B0604020202020204" pitchFamily="34" charset="0"/>
            </a:endParaRPr>
          </a:p>
        </p:txBody>
      </p:sp>
      <p:sp>
        <p:nvSpPr>
          <p:cNvPr id="20" name="Rectangle 1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355784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circular log of the Disabled Students Commission"/>
          <p:cNvPicPr>
            <a:picLocks noChangeAspect="1"/>
          </p:cNvPicPr>
          <p:nvPr/>
        </p:nvPicPr>
        <p:blipFill>
          <a:blip r:embed="rId2"/>
          <a:stretch>
            <a:fillRect/>
          </a:stretch>
        </p:blipFill>
        <p:spPr>
          <a:xfrm>
            <a:off x="1100434" y="525977"/>
            <a:ext cx="2811320" cy="2811320"/>
          </a:xfrm>
          <a:prstGeom prst="rect">
            <a:avLst/>
          </a:prstGeom>
        </p:spPr>
      </p:pic>
      <p:pic>
        <p:nvPicPr>
          <p:cNvPr id="5" name="Content Placeholder 3" descr="A screenshot of the front cover of the DSC report 'Three months to make a difference' ">
            <a:extLst>
              <a:ext uri="{FF2B5EF4-FFF2-40B4-BE49-F238E27FC236}">
                <a16:creationId xmlns:a16="http://schemas.microsoft.com/office/drawing/2014/main" id="{7C7252AD-59D1-7A44-2E96-9AC7801E84F4}"/>
              </a:ext>
            </a:extLst>
          </p:cNvPr>
          <p:cNvPicPr>
            <a:picLocks noChangeAspect="1"/>
          </p:cNvPicPr>
          <p:nvPr/>
        </p:nvPicPr>
        <p:blipFill rotWithShape="1">
          <a:blip r:embed="rId3"/>
          <a:srcRect l="35057" t="16532" r="36164" b="10096"/>
          <a:stretch/>
        </p:blipFill>
        <p:spPr>
          <a:xfrm>
            <a:off x="5154699" y="246238"/>
            <a:ext cx="1960347" cy="2811320"/>
          </a:xfrm>
          <a:prstGeom prst="rect">
            <a:avLst/>
          </a:prstGeom>
        </p:spPr>
      </p:pic>
      <p:pic>
        <p:nvPicPr>
          <p:cNvPr id="6" name="Content Placeholder 3" descr="A screenshot of the front cover of the Disabled Student Report 'Exploring the impact of Covid-19 on disabled students' experiences: in-depth qualitative report'.">
            <a:extLst>
              <a:ext uri="{FF2B5EF4-FFF2-40B4-BE49-F238E27FC236}">
                <a16:creationId xmlns:a16="http://schemas.microsoft.com/office/drawing/2014/main" id="{BACA8D94-18B2-57D5-AC6E-5FD738EDEFC1}"/>
              </a:ext>
            </a:extLst>
          </p:cNvPr>
          <p:cNvPicPr>
            <a:picLocks noChangeAspect="1"/>
          </p:cNvPicPr>
          <p:nvPr/>
        </p:nvPicPr>
        <p:blipFill rotWithShape="1">
          <a:blip r:embed="rId4"/>
          <a:srcRect l="34359" t="16430" r="35887" b="10257"/>
          <a:stretch/>
        </p:blipFill>
        <p:spPr>
          <a:xfrm>
            <a:off x="8750036" y="246239"/>
            <a:ext cx="2028393" cy="2811320"/>
          </a:xfrm>
          <a:prstGeom prst="rect">
            <a:avLst/>
          </a:prstGeom>
        </p:spPr>
      </p:pic>
      <p:sp>
        <p:nvSpPr>
          <p:cNvPr id="22" name="Rectangle 16">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635346" y="5126067"/>
            <a:ext cx="219456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62719" y="3930305"/>
            <a:ext cx="6586915" cy="2437244"/>
          </a:xfrm>
        </p:spPr>
        <p:txBody>
          <a:bodyPr anchor="ctr">
            <a:normAutofit lnSpcReduction="10000"/>
          </a:bodyPr>
          <a:lstStyle/>
          <a:p>
            <a:pPr marL="0" indent="0">
              <a:buNone/>
            </a:pPr>
            <a:r>
              <a:rPr lang="en-GB" sz="1900" dirty="0">
                <a:latin typeface="Arial" panose="020B0604020202020204" pitchFamily="34" charset="0"/>
                <a:cs typeface="Arial" panose="020B0604020202020204" pitchFamily="34" charset="0"/>
              </a:rPr>
              <a:t>The Disabled Students’ Commission (DSC) was an independent body, funded by </a:t>
            </a:r>
            <a:r>
              <a:rPr lang="en-GB" sz="1900" dirty="0" err="1">
                <a:latin typeface="Arial" panose="020B0604020202020204" pitchFamily="34" charset="0"/>
                <a:cs typeface="Arial" panose="020B0604020202020204" pitchFamily="34" charset="0"/>
              </a:rPr>
              <a:t>OfS</a:t>
            </a:r>
            <a:r>
              <a:rPr lang="en-GB" sz="1900" dirty="0">
                <a:latin typeface="Arial" panose="020B0604020202020204" pitchFamily="34" charset="0"/>
                <a:cs typeface="Arial" panose="020B0604020202020204" pitchFamily="34" charset="0"/>
              </a:rPr>
              <a:t> and established for a three year period from March 2020 by the Department for Education (DfE). Headed by Prof Geoff Layer, University Disability and Access Ambassador</a:t>
            </a:r>
          </a:p>
          <a:p>
            <a:pPr marL="0" indent="0">
              <a:buNone/>
            </a:pPr>
            <a:endParaRPr lang="en-GB" sz="1900" dirty="0">
              <a:latin typeface="Arial" panose="020B0604020202020204" pitchFamily="34" charset="0"/>
              <a:cs typeface="Arial" panose="020B0604020202020204" pitchFamily="34" charset="0"/>
            </a:endParaRPr>
          </a:p>
          <a:p>
            <a:pPr marL="0" indent="0">
              <a:buNone/>
            </a:pPr>
            <a:r>
              <a:rPr lang="en-GB" sz="1900" dirty="0">
                <a:latin typeface="Arial" panose="020B0604020202020204" pitchFamily="34" charset="0"/>
                <a:cs typeface="Arial" panose="020B0604020202020204" pitchFamily="34" charset="0"/>
              </a:rPr>
              <a:t>With an agenda to </a:t>
            </a:r>
            <a:r>
              <a:rPr lang="en-GB" sz="1900" b="1" dirty="0">
                <a:latin typeface="Arial" panose="020B0604020202020204" pitchFamily="34" charset="0"/>
                <a:cs typeface="Arial" panose="020B0604020202020204" pitchFamily="34" charset="0"/>
              </a:rPr>
              <a:t>challenge, advise, and inform </a:t>
            </a:r>
            <a:r>
              <a:rPr lang="en-GB" sz="1900" dirty="0">
                <a:latin typeface="Arial" panose="020B0604020202020204" pitchFamily="34" charset="0"/>
                <a:cs typeface="Arial" panose="020B0604020202020204" pitchFamily="34" charset="0"/>
              </a:rPr>
              <a:t>the sector on ways to enhance the disabled student experience. </a:t>
            </a:r>
          </a:p>
        </p:txBody>
      </p:sp>
    </p:spTree>
    <p:extLst>
      <p:ext uri="{BB962C8B-B14F-4D97-AF65-F5344CB8AC3E}">
        <p14:creationId xmlns:p14="http://schemas.microsoft.com/office/powerpoint/2010/main" val="2574922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2C6FD01-41F2-DAE1-A323-FF32A62F3090}"/>
              </a:ext>
            </a:extLst>
          </p:cNvPr>
          <p:cNvSpPr>
            <a:spLocks noGrp="1"/>
          </p:cNvSpPr>
          <p:nvPr>
            <p:ph type="title"/>
          </p:nvPr>
        </p:nvSpPr>
        <p:spPr>
          <a:xfrm>
            <a:off x="371094" y="1161288"/>
            <a:ext cx="3438144" cy="1239012"/>
          </a:xfrm>
        </p:spPr>
        <p:txBody>
          <a:bodyPr anchor="ctr">
            <a:normAutofit/>
          </a:bodyPr>
          <a:lstStyle/>
          <a:p>
            <a:r>
              <a:rPr lang="en-GB" sz="2800" dirty="0">
                <a:latin typeface="Arial" panose="020B0604020202020204" pitchFamily="34" charset="0"/>
                <a:cs typeface="Arial" panose="020B0604020202020204" pitchFamily="34" charset="0"/>
              </a:rPr>
              <a:t>Disabled Students in Higher Education </a:t>
            </a:r>
          </a:p>
        </p:txBody>
      </p:sp>
      <p:sp>
        <p:nvSpPr>
          <p:cNvPr id="16" name="Rectangle 15">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06DCF4C-587D-BC2C-1A95-C30429BA567F}"/>
              </a:ext>
            </a:extLst>
          </p:cNvPr>
          <p:cNvSpPr>
            <a:spLocks noGrp="1"/>
          </p:cNvSpPr>
          <p:nvPr>
            <p:ph idx="1"/>
          </p:nvPr>
        </p:nvSpPr>
        <p:spPr>
          <a:xfrm>
            <a:off x="370332" y="2712260"/>
            <a:ext cx="3438906" cy="3207258"/>
          </a:xfrm>
        </p:spPr>
        <p:txBody>
          <a:bodyPr anchor="t">
            <a:normAutofit/>
          </a:bodyPr>
          <a:lstStyle/>
          <a:p>
            <a:r>
              <a:rPr lang="en-GB" sz="1700" dirty="0">
                <a:latin typeface="Arial" panose="020B0604020202020204" pitchFamily="34" charset="0"/>
                <a:cs typeface="Arial" panose="020B0604020202020204" pitchFamily="34" charset="0"/>
              </a:rPr>
              <a:t>2.2m students in total in 21/22</a:t>
            </a:r>
          </a:p>
          <a:p>
            <a:r>
              <a:rPr lang="en-GB" sz="1700" dirty="0">
                <a:latin typeface="Arial" panose="020B0604020202020204" pitchFamily="34" charset="0"/>
                <a:cs typeface="Arial" panose="020B0604020202020204" pitchFamily="34" charset="0"/>
              </a:rPr>
              <a:t>Increasing number share a disability diagnosis at point of application.  See UCAS application data.</a:t>
            </a:r>
          </a:p>
          <a:p>
            <a:r>
              <a:rPr lang="en-GB" sz="1700" dirty="0">
                <a:latin typeface="Arial" panose="020B0604020202020204" pitchFamily="34" charset="0"/>
                <a:cs typeface="Arial" panose="020B0604020202020204" pitchFamily="34" charset="0"/>
              </a:rPr>
              <a:t>Overall an increasing share of students identify as being disabled</a:t>
            </a:r>
          </a:p>
          <a:p>
            <a:r>
              <a:rPr lang="en-GB" sz="1700" dirty="0">
                <a:latin typeface="Arial" panose="020B0604020202020204" pitchFamily="34" charset="0"/>
                <a:cs typeface="Arial" panose="020B0604020202020204" pitchFamily="34" charset="0"/>
              </a:rPr>
              <a:t>Attainment gaps are falling</a:t>
            </a:r>
          </a:p>
          <a:p>
            <a:r>
              <a:rPr lang="en-GB" sz="1700" dirty="0">
                <a:latin typeface="Arial" panose="020B0604020202020204" pitchFamily="34" charset="0"/>
                <a:cs typeface="Arial" panose="020B0604020202020204" pitchFamily="34" charset="0"/>
              </a:rPr>
              <a:t>The sector has formally aligned to the social model of disability</a:t>
            </a:r>
          </a:p>
          <a:p>
            <a:endParaRPr lang="en-GB" sz="1700" dirty="0">
              <a:latin typeface="Arial" panose="020B0604020202020204" pitchFamily="34" charset="0"/>
              <a:cs typeface="Arial" panose="020B0604020202020204" pitchFamily="34" charset="0"/>
            </a:endParaRPr>
          </a:p>
        </p:txBody>
      </p:sp>
      <p:pic>
        <p:nvPicPr>
          <p:cNvPr id="5" name="Picture 4" descr="A line graph that shows the number of applicants using UCAS, by condition type over the period 2012 to 2021. It shows numbers increasing, particularly for Learning difference and mental health condition.">
            <a:extLst>
              <a:ext uri="{FF2B5EF4-FFF2-40B4-BE49-F238E27FC236}">
                <a16:creationId xmlns:a16="http://schemas.microsoft.com/office/drawing/2014/main" id="{1A074A09-C87C-A3A2-08A7-C526BD9335C4}"/>
              </a:ext>
            </a:extLst>
          </p:cNvPr>
          <p:cNvPicPr>
            <a:picLocks noChangeAspect="1"/>
          </p:cNvPicPr>
          <p:nvPr/>
        </p:nvPicPr>
        <p:blipFill>
          <a:blip r:embed="rId2"/>
          <a:stretch>
            <a:fillRect/>
          </a:stretch>
        </p:blipFill>
        <p:spPr>
          <a:xfrm>
            <a:off x="3779173" y="1049885"/>
            <a:ext cx="8245873" cy="4758230"/>
          </a:xfrm>
          <a:prstGeom prst="rect">
            <a:avLst/>
          </a:prstGeom>
        </p:spPr>
      </p:pic>
    </p:spTree>
    <p:extLst>
      <p:ext uri="{BB962C8B-B14F-4D97-AF65-F5344CB8AC3E}">
        <p14:creationId xmlns:p14="http://schemas.microsoft.com/office/powerpoint/2010/main" val="27080843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8A7D-8D91-FC86-44EF-F643726C0164}"/>
              </a:ext>
            </a:extLst>
          </p:cNvPr>
          <p:cNvSpPr>
            <a:spLocks noGrp="1"/>
          </p:cNvSpPr>
          <p:nvPr>
            <p:ph type="title"/>
          </p:nvPr>
        </p:nvSpPr>
        <p:spPr/>
        <p:txBody>
          <a:bodyPr/>
          <a:lstStyle/>
          <a:p>
            <a:r>
              <a:rPr lang="en-GB" b="1" dirty="0">
                <a:latin typeface="Arial" panose="020B0604020202020204" pitchFamily="34" charset="0"/>
                <a:cs typeface="Arial" panose="020B0604020202020204" pitchFamily="34" charset="0"/>
              </a:rPr>
              <a:t>Sector Approach</a:t>
            </a:r>
          </a:p>
        </p:txBody>
      </p:sp>
      <p:pic>
        <p:nvPicPr>
          <p:cNvPr id="4" name="Content Placeholder 3" descr="A picture of the Layer Triangle.  Shows the majority of disabled students as benefiting from an Inclusive Learning Environment, a smaller proportion from reasonable adjustments and then the smallest share from Disabled Students Allowance.">
            <a:extLst>
              <a:ext uri="{FF2B5EF4-FFF2-40B4-BE49-F238E27FC236}">
                <a16:creationId xmlns:a16="http://schemas.microsoft.com/office/drawing/2014/main" id="{1E6A3A5A-63F9-66CA-7AF8-395856F9CD9C}"/>
              </a:ext>
            </a:extLst>
          </p:cNvPr>
          <p:cNvPicPr>
            <a:picLocks noGrp="1" noChangeAspect="1"/>
          </p:cNvPicPr>
          <p:nvPr>
            <p:ph idx="1"/>
          </p:nvPr>
        </p:nvPicPr>
        <p:blipFill>
          <a:blip r:embed="rId2"/>
          <a:stretch>
            <a:fillRect/>
          </a:stretch>
        </p:blipFill>
        <p:spPr>
          <a:xfrm>
            <a:off x="707330" y="1854274"/>
            <a:ext cx="5803895" cy="4316342"/>
          </a:xfrm>
          <a:prstGeom prst="rect">
            <a:avLst/>
          </a:prstGeom>
        </p:spPr>
      </p:pic>
      <p:sp>
        <p:nvSpPr>
          <p:cNvPr id="6" name="Content Placeholder 2">
            <a:extLst>
              <a:ext uri="{FF2B5EF4-FFF2-40B4-BE49-F238E27FC236}">
                <a16:creationId xmlns:a16="http://schemas.microsoft.com/office/drawing/2014/main" id="{424BB0FC-F72D-A6EE-378E-096A6DECE1F6}"/>
              </a:ext>
            </a:extLst>
          </p:cNvPr>
          <p:cNvSpPr txBox="1">
            <a:spLocks/>
          </p:cNvSpPr>
          <p:nvPr/>
        </p:nvSpPr>
        <p:spPr>
          <a:xfrm>
            <a:off x="6869150" y="713678"/>
            <a:ext cx="5059147" cy="589732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Arial" panose="020B0604020202020204" pitchFamily="34" charset="0"/>
                <a:cs typeface="Arial" panose="020B0604020202020204" pitchFamily="34" charset="0"/>
              </a:rPr>
              <a:t>Legal duties set out in the Equalities Act</a:t>
            </a:r>
          </a:p>
          <a:p>
            <a:endParaRPr lang="en-US" sz="2200" dirty="0">
              <a:latin typeface="Arial" panose="020B0604020202020204" pitchFamily="34" charset="0"/>
              <a:cs typeface="Arial" panose="020B0604020202020204" pitchFamily="34" charset="0"/>
            </a:endParaRPr>
          </a:p>
          <a:p>
            <a:r>
              <a:rPr lang="en-US" sz="2200" dirty="0">
                <a:latin typeface="Arial" panose="020B0604020202020204" pitchFamily="34" charset="0"/>
                <a:cs typeface="Arial" panose="020B0604020202020204" pitchFamily="34" charset="0"/>
              </a:rPr>
              <a:t>Sector aligns to an anticipatory approach to meeting student needs</a:t>
            </a:r>
          </a:p>
          <a:p>
            <a:endParaRPr lang="en-US" sz="2200" dirty="0">
              <a:latin typeface="Arial" panose="020B0604020202020204" pitchFamily="34" charset="0"/>
              <a:cs typeface="Arial" panose="020B0604020202020204" pitchFamily="34" charset="0"/>
            </a:endParaRPr>
          </a:p>
          <a:p>
            <a:pPr>
              <a:spcBef>
                <a:spcPts val="600"/>
              </a:spcBef>
            </a:pPr>
            <a:r>
              <a:rPr lang="en-US" sz="2200" dirty="0">
                <a:latin typeface="Arial" panose="020B0604020202020204" pitchFamily="34" charset="0"/>
                <a:cs typeface="Arial" panose="020B0604020202020204" pitchFamily="34" charset="0"/>
              </a:rPr>
              <a:t>Sector commits to an inclusive learning environment: a</a:t>
            </a:r>
            <a:r>
              <a:rPr lang="en-GB" sz="2200" dirty="0" err="1">
                <a:latin typeface="Arial" panose="020B0604020202020204" pitchFamily="34" charset="0"/>
                <a:cs typeface="Arial" panose="020B0604020202020204" pitchFamily="34" charset="0"/>
              </a:rPr>
              <a:t>ccess</a:t>
            </a:r>
            <a:r>
              <a:rPr lang="en-GB" sz="2200" dirty="0">
                <a:latin typeface="Arial" panose="020B0604020202020204" pitchFamily="34" charset="0"/>
                <a:cs typeface="Arial" panose="020B0604020202020204" pitchFamily="34" charset="0"/>
              </a:rPr>
              <a:t> content, participate fully and demonstrate knowledge and strengths.</a:t>
            </a:r>
          </a:p>
          <a:p>
            <a:pPr>
              <a:spcBef>
                <a:spcPts val="600"/>
              </a:spcBef>
            </a:pPr>
            <a:endParaRPr lang="en-GB" sz="2200" dirty="0">
              <a:latin typeface="Arial" panose="020B0604020202020204" pitchFamily="34" charset="0"/>
              <a:cs typeface="Arial" panose="020B0604020202020204" pitchFamily="34" charset="0"/>
            </a:endParaRPr>
          </a:p>
          <a:p>
            <a:pPr>
              <a:spcBef>
                <a:spcPts val="600"/>
              </a:spcBef>
            </a:pPr>
            <a:r>
              <a:rPr lang="en-GB" sz="2200" dirty="0">
                <a:latin typeface="Arial" panose="020B0604020202020204" pitchFamily="34" charset="0"/>
                <a:cs typeface="Arial" panose="020B0604020202020204" pitchFamily="34" charset="0"/>
              </a:rPr>
              <a:t>A funding model that gives some core funding</a:t>
            </a:r>
          </a:p>
          <a:p>
            <a:pPr>
              <a:spcBef>
                <a:spcPts val="600"/>
              </a:spcBef>
            </a:pPr>
            <a:endParaRPr lang="en-GB" sz="2200" dirty="0">
              <a:latin typeface="Arial" panose="020B0604020202020204" pitchFamily="34" charset="0"/>
              <a:cs typeface="Arial" panose="020B0604020202020204" pitchFamily="34" charset="0"/>
            </a:endParaRPr>
          </a:p>
          <a:p>
            <a:pPr>
              <a:spcBef>
                <a:spcPts val="600"/>
              </a:spcBef>
            </a:pPr>
            <a:r>
              <a:rPr lang="en-GB" sz="2200" dirty="0">
                <a:latin typeface="Arial" panose="020B0604020202020204" pitchFamily="34" charset="0"/>
                <a:cs typeface="Arial" panose="020B0604020202020204" pitchFamily="34" charset="0"/>
              </a:rPr>
              <a:t>A regulator that includes disability as part of widening participation and encourages an evidence-based approach</a:t>
            </a:r>
          </a:p>
        </p:txBody>
      </p:sp>
    </p:spTree>
    <p:extLst>
      <p:ext uri="{BB962C8B-B14F-4D97-AF65-F5344CB8AC3E}">
        <p14:creationId xmlns:p14="http://schemas.microsoft.com/office/powerpoint/2010/main" val="15795827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FDB9D-CBFD-9607-F3E3-7A525A0AA01E}"/>
              </a:ext>
            </a:extLst>
          </p:cNvPr>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Sector challenges </a:t>
            </a:r>
          </a:p>
        </p:txBody>
      </p:sp>
      <p:sp>
        <p:nvSpPr>
          <p:cNvPr id="3" name="Content Placeholder 2">
            <a:extLst>
              <a:ext uri="{FF2B5EF4-FFF2-40B4-BE49-F238E27FC236}">
                <a16:creationId xmlns:a16="http://schemas.microsoft.com/office/drawing/2014/main" id="{A1697BA8-BCD4-5488-60E0-41DB0AB46C0E}"/>
              </a:ext>
            </a:extLst>
          </p:cNvPr>
          <p:cNvSpPr>
            <a:spLocks noGrp="1"/>
          </p:cNvSpPr>
          <p:nvPr>
            <p:ph idx="1"/>
          </p:nvPr>
        </p:nvSpPr>
        <p:spPr/>
        <p:txBody>
          <a:bodyPr>
            <a:normAutofit fontScale="92500"/>
          </a:bodyPr>
          <a:lstStyle/>
          <a:p>
            <a:r>
              <a:rPr lang="en-US" sz="2200" dirty="0">
                <a:latin typeface="Arial" panose="020B0604020202020204" pitchFamily="34" charset="0"/>
                <a:cs typeface="Arial" panose="020B0604020202020204" pitchFamily="34" charset="0"/>
              </a:rPr>
              <a:t>56% of disabled students research available support before applying to university and are influenced by the support offer (UCAS, Next Steps, 2022). But do they find what they need?</a:t>
            </a:r>
          </a:p>
          <a:p>
            <a:r>
              <a:rPr lang="en-US" sz="2200" dirty="0">
                <a:latin typeface="Arial" panose="020B0604020202020204" pitchFamily="34" charset="0"/>
                <a:cs typeface="Arial" panose="020B0604020202020204" pitchFamily="34" charset="0"/>
              </a:rPr>
              <a:t>DSA take-up is also increasing year-on-year across all levels of study, but lowest for students with a mental health condition (Advance HE, Equality in HE Statistical Report 2021) and review of DSA due.</a:t>
            </a:r>
          </a:p>
          <a:p>
            <a:r>
              <a:rPr lang="en-US" sz="2200" dirty="0">
                <a:latin typeface="Arial" panose="020B0604020202020204" pitchFamily="34" charset="0"/>
                <a:cs typeface="Arial" panose="020B0604020202020204" pitchFamily="34" charset="0"/>
              </a:rPr>
              <a:t>Disabled students complain about unevenness of approach and uncertainty (Higher Education Commission, Arriving at Thriving Report, 2020)</a:t>
            </a:r>
          </a:p>
          <a:p>
            <a:r>
              <a:rPr lang="en-GB" sz="2200" dirty="0">
                <a:latin typeface="Arial" panose="020B0604020202020204" pitchFamily="34" charset="0"/>
                <a:cs typeface="Arial" panose="020B0604020202020204" pitchFamily="34" charset="0"/>
              </a:rPr>
              <a:t>Proportion of complaints related to disability discrimination (including complaints about reasonable adjustments) grew in 2021 compared to 2020 </a:t>
            </a:r>
            <a:r>
              <a:rPr lang="en-US" sz="2200" dirty="0">
                <a:latin typeface="Arial" panose="020B0604020202020204" pitchFamily="34" charset="0"/>
                <a:cs typeface="Arial" panose="020B0604020202020204" pitchFamily="34" charset="0"/>
              </a:rPr>
              <a:t>(OIAHE Annual Report, 2021)</a:t>
            </a:r>
          </a:p>
          <a:p>
            <a:r>
              <a:rPr lang="en-US" sz="2200" dirty="0">
                <a:latin typeface="Arial" panose="020B0604020202020204" pitchFamily="34" charset="0"/>
                <a:cs typeface="Arial" panose="020B0604020202020204" pitchFamily="34" charset="0"/>
              </a:rPr>
              <a:t>Disabled graduates significantly less likely to be in full-time employment, but growth in the number of disabled graduates undertaking postgraduate qualifications.  (AGCAS, What Happens Next 2022) </a:t>
            </a:r>
          </a:p>
        </p:txBody>
      </p:sp>
      <p:pic>
        <p:nvPicPr>
          <p:cNvPr id="4" name="Picture 3"/>
          <p:cNvPicPr>
            <a:picLocks noChangeAspect="1"/>
          </p:cNvPicPr>
          <p:nvPr/>
        </p:nvPicPr>
        <p:blipFill>
          <a:blip r:embed="rId2"/>
          <a:stretch>
            <a:fillRect/>
          </a:stretch>
        </p:blipFill>
        <p:spPr>
          <a:xfrm>
            <a:off x="10434177" y="230188"/>
            <a:ext cx="1248236" cy="1248236"/>
          </a:xfrm>
          <a:prstGeom prst="rect">
            <a:avLst/>
          </a:prstGeom>
        </p:spPr>
      </p:pic>
    </p:spTree>
    <p:extLst>
      <p:ext uri="{BB962C8B-B14F-4D97-AF65-F5344CB8AC3E}">
        <p14:creationId xmlns:p14="http://schemas.microsoft.com/office/powerpoint/2010/main" val="2467099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D1D644-6832-6146-1FD9-BD0DB71570A6}"/>
              </a:ext>
            </a:extLst>
          </p:cNvPr>
          <p:cNvSpPr>
            <a:spLocks noGrp="1"/>
          </p:cNvSpPr>
          <p:nvPr>
            <p:ph type="title"/>
          </p:nvPr>
        </p:nvSpPr>
        <p:spPr>
          <a:xfrm>
            <a:off x="831850" y="1709738"/>
            <a:ext cx="10906494" cy="2852737"/>
          </a:xfrm>
        </p:spPr>
        <p:txBody>
          <a:bodyPr/>
          <a:lstStyle/>
          <a:p>
            <a:r>
              <a:rPr lang="en-GB" dirty="0">
                <a:latin typeface="Arial" panose="020B0604020202020204" pitchFamily="34" charset="0"/>
                <a:cs typeface="Arial" panose="020B0604020202020204" pitchFamily="34" charset="0"/>
              </a:rPr>
              <a:t>The Commitment &amp; What Students Wanted</a:t>
            </a:r>
          </a:p>
        </p:txBody>
      </p:sp>
    </p:spTree>
    <p:extLst>
      <p:ext uri="{BB962C8B-B14F-4D97-AF65-F5344CB8AC3E}">
        <p14:creationId xmlns:p14="http://schemas.microsoft.com/office/powerpoint/2010/main" val="283216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9B534-8137-BCF9-AC1F-F2F9E4A0E88A}"/>
              </a:ext>
            </a:extLst>
          </p:cNvPr>
          <p:cNvSpPr>
            <a:spLocks noGrp="1"/>
          </p:cNvSpPr>
          <p:nvPr>
            <p:ph type="title"/>
          </p:nvPr>
        </p:nvSpPr>
        <p:spPr/>
        <p:txBody>
          <a:bodyPr/>
          <a:lstStyle/>
          <a:p>
            <a:r>
              <a:rPr lang="en-GB" dirty="0"/>
              <a:t>Todays presentation</a:t>
            </a:r>
          </a:p>
        </p:txBody>
      </p:sp>
      <p:sp>
        <p:nvSpPr>
          <p:cNvPr id="3" name="Content Placeholder 2">
            <a:extLst>
              <a:ext uri="{FF2B5EF4-FFF2-40B4-BE49-F238E27FC236}">
                <a16:creationId xmlns:a16="http://schemas.microsoft.com/office/drawing/2014/main" id="{6B09FE7E-5365-DEC8-7B79-2C5EA8660B86}"/>
              </a:ext>
            </a:extLst>
          </p:cNvPr>
          <p:cNvSpPr>
            <a:spLocks noGrp="1"/>
          </p:cNvSpPr>
          <p:nvPr>
            <p:ph idx="1"/>
          </p:nvPr>
        </p:nvSpPr>
        <p:spPr/>
        <p:txBody>
          <a:bodyPr/>
          <a:lstStyle/>
          <a:p>
            <a:r>
              <a:rPr lang="en-GB" dirty="0"/>
              <a:t>Gives you a brief overview of the SENDAP Improvement Plan </a:t>
            </a:r>
          </a:p>
          <a:p>
            <a:endParaRPr lang="en-GB" dirty="0"/>
          </a:p>
          <a:p>
            <a:r>
              <a:rPr lang="en-GB" dirty="0"/>
              <a:t>Has two programmes where we are working with young people </a:t>
            </a:r>
          </a:p>
          <a:p>
            <a:endParaRPr lang="en-GB" dirty="0"/>
          </a:p>
          <a:p>
            <a:r>
              <a:rPr lang="en-GB" dirty="0"/>
              <a:t>Highlights some of the tools we use </a:t>
            </a:r>
          </a:p>
        </p:txBody>
      </p:sp>
    </p:spTree>
    <p:extLst>
      <p:ext uri="{BB962C8B-B14F-4D97-AF65-F5344CB8AC3E}">
        <p14:creationId xmlns:p14="http://schemas.microsoft.com/office/powerpoint/2010/main" val="7433140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23201-288E-154D-AD24-88F81A848A45}"/>
              </a:ext>
            </a:extLst>
          </p:cNvPr>
          <p:cNvSpPr>
            <a:spLocks noGrp="1"/>
          </p:cNvSpPr>
          <p:nvPr>
            <p:ph type="title"/>
          </p:nvPr>
        </p:nvSpPr>
        <p:spPr>
          <a:xfrm>
            <a:off x="176980" y="127819"/>
            <a:ext cx="7201821" cy="1658198"/>
          </a:xfrm>
        </p:spPr>
        <p:txBody>
          <a:bodyPr/>
          <a:lstStyle/>
          <a:p>
            <a:pPr algn="ctr"/>
            <a:r>
              <a:rPr lang="en-US" b="1" dirty="0"/>
              <a:t>Four ‘c’s are required: </a:t>
            </a:r>
          </a:p>
        </p:txBody>
      </p:sp>
      <p:pic>
        <p:nvPicPr>
          <p:cNvPr id="5" name="Picture 4"/>
          <p:cNvPicPr>
            <a:picLocks noChangeAspect="1"/>
          </p:cNvPicPr>
          <p:nvPr/>
        </p:nvPicPr>
        <p:blipFill>
          <a:blip r:embed="rId2"/>
          <a:stretch>
            <a:fillRect/>
          </a:stretch>
        </p:blipFill>
        <p:spPr>
          <a:xfrm>
            <a:off x="10434177" y="230188"/>
            <a:ext cx="1248236" cy="1248236"/>
          </a:xfrm>
          <a:prstGeom prst="rect">
            <a:avLst/>
          </a:prstGeom>
        </p:spPr>
      </p:pic>
      <p:graphicFrame>
        <p:nvGraphicFramePr>
          <p:cNvPr id="6" name="Diagram 5"/>
          <p:cNvGraphicFramePr/>
          <p:nvPr/>
        </p:nvGraphicFramePr>
        <p:xfrm>
          <a:off x="1461729" y="1874507"/>
          <a:ext cx="8812980" cy="3975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82817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6D378-7B83-0592-97F0-E5E1B2EA260B}"/>
              </a:ext>
            </a:extLst>
          </p:cNvPr>
          <p:cNvSpPr>
            <a:spLocks noGrp="1"/>
          </p:cNvSpPr>
          <p:nvPr>
            <p:ph type="title"/>
          </p:nvPr>
        </p:nvSpPr>
        <p:spPr>
          <a:xfrm>
            <a:off x="592394" y="230188"/>
            <a:ext cx="10515600" cy="1325563"/>
          </a:xfrm>
        </p:spPr>
        <p:txBody>
          <a:bodyPr/>
          <a:lstStyle/>
          <a:p>
            <a:r>
              <a:rPr lang="en-US" b="1" dirty="0">
                <a:latin typeface="Arial" panose="020B0604020202020204" pitchFamily="34" charset="0"/>
                <a:cs typeface="Arial" panose="020B0604020202020204" pitchFamily="34" charset="0"/>
              </a:rPr>
              <a:t>The Disabled Student Commitment</a:t>
            </a:r>
            <a:endParaRPr lang="en-US" dirty="0"/>
          </a:p>
        </p:txBody>
      </p:sp>
      <p:sp>
        <p:nvSpPr>
          <p:cNvPr id="3" name="Content Placeholder 2">
            <a:extLst>
              <a:ext uri="{FF2B5EF4-FFF2-40B4-BE49-F238E27FC236}">
                <a16:creationId xmlns:a16="http://schemas.microsoft.com/office/drawing/2014/main" id="{C0C86B43-B012-C270-E4E3-797E80B284AD}"/>
              </a:ext>
            </a:extLst>
          </p:cNvPr>
          <p:cNvSpPr>
            <a:spLocks noGrp="1"/>
          </p:cNvSpPr>
          <p:nvPr>
            <p:ph idx="1"/>
          </p:nvPr>
        </p:nvSpPr>
        <p:spPr>
          <a:xfrm>
            <a:off x="277402" y="1593696"/>
            <a:ext cx="11486508" cy="4534106"/>
          </a:xfrm>
        </p:spPr>
        <p:txBody>
          <a:bodyPr>
            <a:normAutofit/>
          </a:bodyPr>
          <a:lstStyle/>
          <a:p>
            <a:pPr marL="0" indent="0" algn="just">
              <a:buNone/>
            </a:pPr>
            <a:r>
              <a:rPr lang="en-GB" dirty="0">
                <a:latin typeface="Arial" panose="020B0604020202020204" pitchFamily="34" charset="0"/>
                <a:cs typeface="Arial" panose="020B0604020202020204" pitchFamily="34" charset="0"/>
              </a:rPr>
              <a:t>The </a:t>
            </a:r>
            <a:r>
              <a:rPr lang="en-GB" b="1" dirty="0">
                <a:latin typeface="Arial" panose="020B0604020202020204" pitchFamily="34" charset="0"/>
                <a:cs typeface="Arial" panose="020B0604020202020204" pitchFamily="34" charset="0"/>
              </a:rPr>
              <a:t>Disabled Student Commitment – </a:t>
            </a:r>
            <a:r>
              <a:rPr lang="en-GB" dirty="0">
                <a:latin typeface="Arial" panose="020B0604020202020204" pitchFamily="34" charset="0"/>
                <a:cs typeface="Arial" panose="020B0604020202020204" pitchFamily="34" charset="0"/>
              </a:rPr>
              <a:t>launched in April 2023, following consultation with disabled students, sector bodies, academics and professional services staff.  Call to make the step change that is required to create a more inclusive environment. </a:t>
            </a:r>
          </a:p>
        </p:txBody>
      </p:sp>
      <p:pic>
        <p:nvPicPr>
          <p:cNvPr id="5" name="Picture 4" descr="Screen shot of the front cover of the Disabled Student Commitment in its draft format&#10;"/>
          <p:cNvPicPr>
            <a:picLocks noChangeAspect="1"/>
          </p:cNvPicPr>
          <p:nvPr/>
        </p:nvPicPr>
        <p:blipFill rotWithShape="1">
          <a:blip r:embed="rId2"/>
          <a:srcRect l="34959" t="18981" r="36500" b="2436"/>
          <a:stretch/>
        </p:blipFill>
        <p:spPr>
          <a:xfrm>
            <a:off x="3340787" y="3235335"/>
            <a:ext cx="2165278" cy="3167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 shot of the contents page of the Draft Disabled Students Commitment"/>
          <p:cNvPicPr>
            <a:picLocks noChangeAspect="1"/>
          </p:cNvPicPr>
          <p:nvPr/>
        </p:nvPicPr>
        <p:blipFill rotWithShape="1">
          <a:blip r:embed="rId3"/>
          <a:srcRect l="34083" t="20418" r="36323" b="3816"/>
          <a:stretch/>
        </p:blipFill>
        <p:spPr>
          <a:xfrm>
            <a:off x="5850194" y="3235335"/>
            <a:ext cx="2165278" cy="3167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10434177" y="230188"/>
            <a:ext cx="1248236" cy="1248236"/>
          </a:xfrm>
          <a:prstGeom prst="rect">
            <a:avLst/>
          </a:prstGeom>
        </p:spPr>
      </p:pic>
    </p:spTree>
    <p:extLst>
      <p:ext uri="{BB962C8B-B14F-4D97-AF65-F5344CB8AC3E}">
        <p14:creationId xmlns:p14="http://schemas.microsoft.com/office/powerpoint/2010/main" val="2798984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768" y="365125"/>
            <a:ext cx="9438967" cy="1325563"/>
          </a:xfrm>
        </p:spPr>
        <p:txBody>
          <a:bodyPr>
            <a:normAutofit/>
          </a:bodyPr>
          <a:lstStyle/>
          <a:p>
            <a:r>
              <a:rPr lang="en-US" sz="3600" b="1" dirty="0">
                <a:latin typeface="Arial" panose="020B0604020202020204" pitchFamily="34" charset="0"/>
                <a:cs typeface="Arial" panose="020B0604020202020204" pitchFamily="34" charset="0"/>
              </a:rPr>
              <a:t>The Disabled Student Commitment –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What is the ask? </a:t>
            </a:r>
            <a:endParaRPr lang="en-GB" sz="3600" dirty="0"/>
          </a:p>
        </p:txBody>
      </p:sp>
      <p:sp>
        <p:nvSpPr>
          <p:cNvPr id="3" name="Content Placeholder 2"/>
          <p:cNvSpPr>
            <a:spLocks noGrp="1"/>
          </p:cNvSpPr>
          <p:nvPr>
            <p:ph idx="1"/>
          </p:nvPr>
        </p:nvSpPr>
        <p:spPr>
          <a:xfrm>
            <a:off x="599768" y="2005726"/>
            <a:ext cx="10832690" cy="3755075"/>
          </a:xfrm>
        </p:spPr>
        <p:txBody>
          <a:bodyPr>
            <a:normAutofit fontScale="92500"/>
          </a:bodyPr>
          <a:lstStyle/>
          <a:p>
            <a:pPr marL="0" indent="0" algn="just">
              <a:buNone/>
            </a:pPr>
            <a:r>
              <a:rPr lang="en-GB" sz="2400" dirty="0">
                <a:latin typeface="Arial" panose="020B0604020202020204" pitchFamily="34" charset="0"/>
                <a:cs typeface="Arial" panose="020B0604020202020204" pitchFamily="34" charset="0"/>
              </a:rPr>
              <a:t>HEPs to work with disabled students to have a holistic and strategic plan to enhance the student experience through the student lifecycle</a:t>
            </a:r>
          </a:p>
          <a:p>
            <a:pPr marL="0" indent="0" algn="just">
              <a:buNone/>
            </a:pPr>
            <a:endParaRPr lang="en-GB" sz="2400" dirty="0">
              <a:latin typeface="Arial" panose="020B0604020202020204" pitchFamily="34" charset="0"/>
              <a:cs typeface="Arial" panose="020B0604020202020204" pitchFamily="34" charset="0"/>
            </a:endParaRPr>
          </a:p>
          <a:p>
            <a:pPr marL="0" indent="0" algn="just">
              <a:buNone/>
            </a:pPr>
            <a:r>
              <a:rPr lang="en-GB" sz="2400" dirty="0">
                <a:latin typeface="Arial" panose="020B0604020202020204" pitchFamily="34" charset="0"/>
                <a:cs typeface="Arial" panose="020B0604020202020204" pitchFamily="34" charset="0"/>
              </a:rPr>
              <a:t>PSRBs to produce guidance on support available for  disabled students within the profession</a:t>
            </a:r>
          </a:p>
          <a:p>
            <a:pPr marL="0" indent="0" algn="just">
              <a:buNone/>
            </a:pPr>
            <a:endParaRPr lang="en-GB" sz="2400" dirty="0">
              <a:latin typeface="Arial" panose="020B0604020202020204" pitchFamily="34" charset="0"/>
              <a:cs typeface="Arial" panose="020B0604020202020204" pitchFamily="34" charset="0"/>
            </a:endParaRPr>
          </a:p>
          <a:p>
            <a:pPr marL="0" indent="0" algn="just">
              <a:buNone/>
            </a:pPr>
            <a:r>
              <a:rPr lang="en-GB" sz="2400" dirty="0">
                <a:latin typeface="Arial" panose="020B0604020202020204" pitchFamily="34" charset="0"/>
                <a:cs typeface="Arial" panose="020B0604020202020204" pitchFamily="34" charset="0"/>
              </a:rPr>
              <a:t>Employers to address the need for a welcoming environment for disabled graduates</a:t>
            </a:r>
          </a:p>
          <a:p>
            <a:pPr marL="0" indent="0" algn="just">
              <a:buNone/>
            </a:pPr>
            <a:endParaRPr lang="en-GB" sz="2400" dirty="0">
              <a:latin typeface="Arial" panose="020B0604020202020204" pitchFamily="34" charset="0"/>
              <a:cs typeface="Arial" panose="020B0604020202020204" pitchFamily="34" charset="0"/>
            </a:endParaRPr>
          </a:p>
          <a:p>
            <a:r>
              <a:rPr lang="en-US" sz="2600" dirty="0">
                <a:latin typeface="Arial" panose="020B0604020202020204" pitchFamily="34" charset="0"/>
                <a:cs typeface="Arial" panose="020B0604020202020204" pitchFamily="34" charset="0"/>
              </a:rPr>
              <a:t>A joint review and an annual progress statement </a:t>
            </a:r>
            <a:endParaRPr lang="en-GB" sz="2400" dirty="0">
              <a:latin typeface="Arial" panose="020B0604020202020204" pitchFamily="34" charset="0"/>
              <a:cs typeface="Arial" panose="020B0604020202020204" pitchFamily="34" charset="0"/>
            </a:endParaRPr>
          </a:p>
          <a:p>
            <a:pPr marL="0" indent="0" algn="just">
              <a:buNone/>
            </a:pPr>
            <a:endParaRPr lang="en-GB" sz="2400" dirty="0">
              <a:latin typeface="Arial" panose="020B0604020202020204" pitchFamily="34" charset="0"/>
              <a:cs typeface="Arial" panose="020B0604020202020204" pitchFamily="34" charset="0"/>
            </a:endParaRPr>
          </a:p>
          <a:p>
            <a:pPr marL="0" indent="0" algn="just">
              <a:buNone/>
            </a:pPr>
            <a:endParaRPr lang="en-GB"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434177" y="230188"/>
            <a:ext cx="1248236" cy="1248236"/>
          </a:xfrm>
          <a:prstGeom prst="rect">
            <a:avLst/>
          </a:prstGeom>
        </p:spPr>
      </p:pic>
    </p:spTree>
    <p:extLst>
      <p:ext uri="{BB962C8B-B14F-4D97-AF65-F5344CB8AC3E}">
        <p14:creationId xmlns:p14="http://schemas.microsoft.com/office/powerpoint/2010/main" val="34221265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172" y="365125"/>
            <a:ext cx="9713042" cy="1325563"/>
          </a:xfrm>
        </p:spPr>
        <p:txBody>
          <a:bodyPr>
            <a:normAutofit/>
          </a:bodyPr>
          <a:lstStyle/>
          <a:p>
            <a:r>
              <a:rPr lang="en-US" sz="3600" b="1" dirty="0">
                <a:latin typeface="Arial" panose="020B0604020202020204" pitchFamily="34" charset="0"/>
                <a:cs typeface="Arial" panose="020B0604020202020204" pitchFamily="34" charset="0"/>
              </a:rPr>
              <a:t>The Disabled Student Commitment: </a:t>
            </a:r>
            <a:br>
              <a:rPr lang="en-US" sz="3600" b="1" dirty="0">
                <a:latin typeface="Arial" panose="020B0604020202020204" pitchFamily="34" charset="0"/>
                <a:cs typeface="Arial" panose="020B0604020202020204" pitchFamily="34" charset="0"/>
              </a:rPr>
            </a:br>
            <a:r>
              <a:rPr lang="en-US" sz="3600" b="1" dirty="0">
                <a:latin typeface="Arial" panose="020B0604020202020204" pitchFamily="34" charset="0"/>
                <a:cs typeface="Arial" panose="020B0604020202020204" pitchFamily="34" charset="0"/>
              </a:rPr>
              <a:t>Key Principles </a:t>
            </a:r>
            <a:endParaRPr lang="en-GB" sz="3600" dirty="0"/>
          </a:p>
        </p:txBody>
      </p:sp>
      <p:graphicFrame>
        <p:nvGraphicFramePr>
          <p:cNvPr id="6" name="Content Placeholder 5"/>
          <p:cNvGraphicFramePr>
            <a:graphicFrameLocks noGrp="1"/>
          </p:cNvGraphicFramePr>
          <p:nvPr>
            <p:ph idx="1"/>
          </p:nvPr>
        </p:nvGraphicFramePr>
        <p:xfrm>
          <a:off x="532171" y="1582993"/>
          <a:ext cx="11127658" cy="48692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tretch>
            <a:fillRect/>
          </a:stretch>
        </p:blipFill>
        <p:spPr>
          <a:xfrm>
            <a:off x="10434177" y="230188"/>
            <a:ext cx="1248236" cy="1248236"/>
          </a:xfrm>
          <a:prstGeom prst="rect">
            <a:avLst/>
          </a:prstGeom>
        </p:spPr>
      </p:pic>
    </p:spTree>
    <p:extLst>
      <p:ext uri="{BB962C8B-B14F-4D97-AF65-F5344CB8AC3E}">
        <p14:creationId xmlns:p14="http://schemas.microsoft.com/office/powerpoint/2010/main" val="7621440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06EF-1B78-930D-BB7A-E8871AD675EA}"/>
              </a:ext>
            </a:extLst>
          </p:cNvPr>
          <p:cNvSpPr>
            <a:spLocks noGrp="1"/>
          </p:cNvSpPr>
          <p:nvPr>
            <p:ph type="title"/>
          </p:nvPr>
        </p:nvSpPr>
        <p:spPr>
          <a:xfrm>
            <a:off x="543233" y="326461"/>
            <a:ext cx="9819968" cy="1325563"/>
          </a:xfrm>
        </p:spPr>
        <p:txBody>
          <a:bodyPr>
            <a:normAutofit/>
          </a:bodyPr>
          <a:lstStyle/>
          <a:p>
            <a:r>
              <a:rPr lang="en-US" sz="4000" b="1" dirty="0">
                <a:latin typeface="Arial" panose="020B0604020202020204" pitchFamily="34" charset="0"/>
                <a:cs typeface="Arial" panose="020B0604020202020204" pitchFamily="34" charset="0"/>
              </a:rPr>
              <a:t>Information, Advice and Guidance (IAG)</a:t>
            </a:r>
          </a:p>
        </p:txBody>
      </p:sp>
      <p:sp>
        <p:nvSpPr>
          <p:cNvPr id="3" name="Content Placeholder 2">
            <a:extLst>
              <a:ext uri="{FF2B5EF4-FFF2-40B4-BE49-F238E27FC236}">
                <a16:creationId xmlns:a16="http://schemas.microsoft.com/office/drawing/2014/main" id="{899E0F0B-738D-04F4-F6D1-7F95FE560C1D}"/>
              </a:ext>
            </a:extLst>
          </p:cNvPr>
          <p:cNvSpPr>
            <a:spLocks noGrp="1"/>
          </p:cNvSpPr>
          <p:nvPr>
            <p:ph idx="1"/>
          </p:nvPr>
        </p:nvSpPr>
        <p:spPr>
          <a:xfrm>
            <a:off x="542695" y="1585928"/>
            <a:ext cx="10515600" cy="4351338"/>
          </a:xfrm>
        </p:spPr>
        <p:txBody>
          <a:bodyPr>
            <a:normAutofit/>
          </a:bodyPr>
          <a:lstStyle/>
          <a:p>
            <a:pPr marL="0" indent="0">
              <a:buNone/>
            </a:pPr>
            <a:r>
              <a:rPr lang="en-US" sz="2400" b="1" dirty="0">
                <a:latin typeface="Arial" panose="020B0604020202020204" pitchFamily="34" charset="0"/>
                <a:cs typeface="Arial" panose="020B0604020202020204" pitchFamily="34" charset="0"/>
              </a:rPr>
              <a:t>Universities to ensure</a:t>
            </a:r>
          </a:p>
          <a:p>
            <a:r>
              <a:rPr lang="en-US" sz="2400" dirty="0">
                <a:latin typeface="Arial" panose="020B0604020202020204" pitchFamily="34" charset="0"/>
                <a:cs typeface="Arial" panose="020B0604020202020204" pitchFamily="34" charset="0"/>
              </a:rPr>
              <a:t>Information, Advice and Guidance (IAG) for disabled students available to all applicants</a:t>
            </a:r>
          </a:p>
          <a:p>
            <a:r>
              <a:rPr lang="en-US" sz="2400" dirty="0">
                <a:latin typeface="Arial" panose="020B0604020202020204" pitchFamily="34" charset="0"/>
                <a:cs typeface="Arial" panose="020B0604020202020204" pitchFamily="34" charset="0"/>
              </a:rPr>
              <a:t>Provide comprehensive information on disabled student support</a:t>
            </a:r>
          </a:p>
          <a:p>
            <a:r>
              <a:rPr lang="en-US" sz="2400" dirty="0">
                <a:latin typeface="Arial" panose="020B0604020202020204" pitchFamily="34" charset="0"/>
                <a:cs typeface="Arial" panose="020B0604020202020204" pitchFamily="34" charset="0"/>
              </a:rPr>
              <a:t>That outreach strategy includes a specific disability focus</a:t>
            </a:r>
          </a:p>
          <a:p>
            <a:r>
              <a:rPr lang="en-US" sz="2400" dirty="0">
                <a:latin typeface="Arial" panose="020B0604020202020204" pitchFamily="34" charset="0"/>
                <a:cs typeface="Arial" panose="020B0604020202020204" pitchFamily="34" charset="0"/>
              </a:rPr>
              <a:t>Open days are fully accessible</a:t>
            </a:r>
          </a:p>
          <a:p>
            <a:endParaRPr lang="en-US" sz="2400" dirty="0">
              <a:latin typeface="Arial" panose="020B0604020202020204" pitchFamily="34" charset="0"/>
              <a:cs typeface="Arial" panose="020B0604020202020204" pitchFamily="34" charset="0"/>
            </a:endParaRPr>
          </a:p>
          <a:p>
            <a:pPr marL="0" indent="0">
              <a:buNone/>
            </a:pPr>
            <a:r>
              <a:rPr lang="en-GB" sz="2400" b="1" dirty="0">
                <a:latin typeface="Arial" panose="020B0604020202020204" pitchFamily="34" charset="0"/>
                <a:cs typeface="Arial" panose="020B0604020202020204" pitchFamily="34" charset="0"/>
              </a:rPr>
              <a:t>Professional, Statutory and Regulatory Bodies (PSRBs)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to produce accessible information on jobs and roles and support they provide to disabled professionals</a:t>
            </a:r>
          </a:p>
          <a:p>
            <a:endParaRPr lang="en-US" dirty="0"/>
          </a:p>
        </p:txBody>
      </p:sp>
      <p:pic>
        <p:nvPicPr>
          <p:cNvPr id="4" name="Picture 3"/>
          <p:cNvPicPr>
            <a:picLocks noChangeAspect="1"/>
          </p:cNvPicPr>
          <p:nvPr/>
        </p:nvPicPr>
        <p:blipFill>
          <a:blip r:embed="rId2"/>
          <a:stretch>
            <a:fillRect/>
          </a:stretch>
        </p:blipFill>
        <p:spPr>
          <a:xfrm>
            <a:off x="10434177" y="230188"/>
            <a:ext cx="1248236" cy="1248236"/>
          </a:xfrm>
          <a:prstGeom prst="rect">
            <a:avLst/>
          </a:prstGeom>
        </p:spPr>
      </p:pic>
    </p:spTree>
    <p:extLst>
      <p:ext uri="{BB962C8B-B14F-4D97-AF65-F5344CB8AC3E}">
        <p14:creationId xmlns:p14="http://schemas.microsoft.com/office/powerpoint/2010/main" val="1398249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C4BE-6478-F93D-5B8B-7B7EF7A49950}"/>
              </a:ext>
            </a:extLst>
          </p:cNvPr>
          <p:cNvSpPr>
            <a:spLocks noGrp="1"/>
          </p:cNvSpPr>
          <p:nvPr>
            <p:ph type="title"/>
          </p:nvPr>
        </p:nvSpPr>
        <p:spPr>
          <a:xfrm>
            <a:off x="838200" y="235717"/>
            <a:ext cx="10515600" cy="1325563"/>
          </a:xfrm>
        </p:spPr>
        <p:txBody>
          <a:bodyPr/>
          <a:lstStyle/>
          <a:p>
            <a:r>
              <a:rPr lang="en-US" b="1" dirty="0">
                <a:latin typeface="Arial" panose="020B0604020202020204" pitchFamily="34" charset="0"/>
                <a:cs typeface="Arial" panose="020B0604020202020204" pitchFamily="34" charset="0"/>
              </a:rPr>
              <a:t>Belonging</a:t>
            </a:r>
          </a:p>
        </p:txBody>
      </p:sp>
      <p:sp>
        <p:nvSpPr>
          <p:cNvPr id="3" name="Content Placeholder 2">
            <a:extLst>
              <a:ext uri="{FF2B5EF4-FFF2-40B4-BE49-F238E27FC236}">
                <a16:creationId xmlns:a16="http://schemas.microsoft.com/office/drawing/2014/main" id="{E1F5E74E-21D4-4E3D-429E-32F24AE4BADE}"/>
              </a:ext>
            </a:extLst>
          </p:cNvPr>
          <p:cNvSpPr>
            <a:spLocks noGrp="1"/>
          </p:cNvSpPr>
          <p:nvPr>
            <p:ph idx="1"/>
          </p:nvPr>
        </p:nvSpPr>
        <p:spPr>
          <a:xfrm>
            <a:off x="838200" y="1478423"/>
            <a:ext cx="10515600" cy="5014451"/>
          </a:xfrm>
        </p:spPr>
        <p:txBody>
          <a:bodyPr>
            <a:normAutofit fontScale="92500" lnSpcReduction="20000"/>
          </a:bodyPr>
          <a:lstStyle/>
          <a:p>
            <a:r>
              <a:rPr lang="en-US" dirty="0">
                <a:latin typeface="Arial" panose="020B0604020202020204" pitchFamily="34" charset="0"/>
                <a:cs typeface="Arial" panose="020B0604020202020204" pitchFamily="34" charset="0"/>
              </a:rPr>
              <a:t>Provide inclusive welcoming activities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Support should be in place from day one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Support plan known and understood by those who need to know</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Ensure inclusive curriculum design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Provide choice in form of assessment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Extenuating circumstance, appeals and complaints policies - Indicate how disabled students will be considered</a:t>
            </a:r>
          </a:p>
        </p:txBody>
      </p:sp>
      <p:pic>
        <p:nvPicPr>
          <p:cNvPr id="4" name="Picture 3"/>
          <p:cNvPicPr>
            <a:picLocks noChangeAspect="1"/>
          </p:cNvPicPr>
          <p:nvPr/>
        </p:nvPicPr>
        <p:blipFill>
          <a:blip r:embed="rId2"/>
          <a:stretch>
            <a:fillRect/>
          </a:stretch>
        </p:blipFill>
        <p:spPr>
          <a:xfrm>
            <a:off x="10434177" y="230188"/>
            <a:ext cx="1248236" cy="1248236"/>
          </a:xfrm>
          <a:prstGeom prst="rect">
            <a:avLst/>
          </a:prstGeom>
        </p:spPr>
      </p:pic>
    </p:spTree>
    <p:extLst>
      <p:ext uri="{BB962C8B-B14F-4D97-AF65-F5344CB8AC3E}">
        <p14:creationId xmlns:p14="http://schemas.microsoft.com/office/powerpoint/2010/main" val="33087510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3052-D047-E3E4-C0A9-8535A7D4233F}"/>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Employability</a:t>
            </a:r>
          </a:p>
        </p:txBody>
      </p:sp>
      <p:sp>
        <p:nvSpPr>
          <p:cNvPr id="3" name="Content Placeholder 2">
            <a:extLst>
              <a:ext uri="{FF2B5EF4-FFF2-40B4-BE49-F238E27FC236}">
                <a16:creationId xmlns:a16="http://schemas.microsoft.com/office/drawing/2014/main" id="{1DB04AEE-E916-0E6A-4AD3-BF90299D2E3F}"/>
              </a:ext>
            </a:extLst>
          </p:cNvPr>
          <p:cNvSpPr>
            <a:spLocks noGrp="1"/>
          </p:cNvSpPr>
          <p:nvPr>
            <p:ph idx="1"/>
          </p:nvPr>
        </p:nvSpPr>
        <p:spPr>
          <a:xfrm>
            <a:off x="838200" y="1690688"/>
            <a:ext cx="10515600" cy="4351338"/>
          </a:xfrm>
        </p:spPr>
        <p:txBody>
          <a:bodyPr/>
          <a:lstStyle/>
          <a:p>
            <a:r>
              <a:rPr lang="en-US" dirty="0">
                <a:latin typeface="Arial" panose="020B0604020202020204" pitchFamily="34" charset="0"/>
                <a:cs typeface="Arial" panose="020B0604020202020204" pitchFamily="34" charset="0"/>
              </a:rPr>
              <a:t>Careers guidance should be provided by condition/barrier</a:t>
            </a:r>
          </a:p>
          <a:p>
            <a:r>
              <a:rPr lang="en-US" dirty="0">
                <a:latin typeface="Arial" panose="020B0604020202020204" pitchFamily="34" charset="0"/>
                <a:cs typeface="Arial" panose="020B0604020202020204" pitchFamily="34" charset="0"/>
              </a:rPr>
              <a:t>Employer links specifically to address opportunities for disabled students</a:t>
            </a:r>
          </a:p>
          <a:p>
            <a:r>
              <a:rPr lang="en-US" dirty="0">
                <a:latin typeface="Arial" panose="020B0604020202020204" pitchFamily="34" charset="0"/>
                <a:cs typeface="Arial" panose="020B0604020202020204" pitchFamily="34" charset="0"/>
              </a:rPr>
              <a:t>Employability to be addressed in curriculum</a:t>
            </a:r>
          </a:p>
          <a:p>
            <a:r>
              <a:rPr lang="en-US" dirty="0">
                <a:latin typeface="Arial" panose="020B0604020202020204" pitchFamily="34" charset="0"/>
                <a:cs typeface="Arial" panose="020B0604020202020204" pitchFamily="34" charset="0"/>
              </a:rPr>
              <a:t>Promotion of Access to Work and Disability Passport</a:t>
            </a:r>
          </a:p>
          <a:p>
            <a:r>
              <a:rPr lang="en-US" dirty="0">
                <a:latin typeface="Arial" panose="020B0604020202020204" pitchFamily="34" charset="0"/>
                <a:cs typeface="Arial" panose="020B0604020202020204" pitchFamily="34" charset="0"/>
              </a:rPr>
              <a:t>Work with Disability Access Ambassadors on sectoral basis</a:t>
            </a:r>
          </a:p>
          <a:p>
            <a:r>
              <a:rPr lang="en-US" dirty="0">
                <a:latin typeface="Arial" panose="020B0604020202020204" pitchFamily="34" charset="0"/>
                <a:cs typeface="Arial" panose="020B0604020202020204" pitchFamily="34" charset="0"/>
              </a:rPr>
              <a:t>Employers to produce accessible information on roles and how disability supported</a:t>
            </a:r>
          </a:p>
        </p:txBody>
      </p:sp>
      <p:pic>
        <p:nvPicPr>
          <p:cNvPr id="4" name="Picture 3"/>
          <p:cNvPicPr>
            <a:picLocks noChangeAspect="1"/>
          </p:cNvPicPr>
          <p:nvPr/>
        </p:nvPicPr>
        <p:blipFill>
          <a:blip r:embed="rId2"/>
          <a:stretch>
            <a:fillRect/>
          </a:stretch>
        </p:blipFill>
        <p:spPr>
          <a:xfrm>
            <a:off x="10434177" y="230188"/>
            <a:ext cx="1248236" cy="1248236"/>
          </a:xfrm>
          <a:prstGeom prst="rect">
            <a:avLst/>
          </a:prstGeom>
        </p:spPr>
      </p:pic>
    </p:spTree>
    <p:extLst>
      <p:ext uri="{BB962C8B-B14F-4D97-AF65-F5344CB8AC3E}">
        <p14:creationId xmlns:p14="http://schemas.microsoft.com/office/powerpoint/2010/main" val="29985728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D1D644-6832-6146-1FD9-BD0DB71570A6}"/>
              </a:ext>
            </a:extLst>
          </p:cNvPr>
          <p:cNvSpPr>
            <a:spLocks noGrp="1"/>
          </p:cNvSpPr>
          <p:nvPr>
            <p:ph type="title"/>
          </p:nvPr>
        </p:nvSpPr>
        <p:spPr>
          <a:xfrm>
            <a:off x="831850" y="1709738"/>
            <a:ext cx="10906494" cy="2852737"/>
          </a:xfrm>
        </p:spPr>
        <p:txBody>
          <a:bodyPr/>
          <a:lstStyle/>
          <a:p>
            <a:r>
              <a:rPr lang="en-GB" dirty="0">
                <a:latin typeface="Arial" panose="020B0604020202020204" pitchFamily="34" charset="0"/>
                <a:cs typeface="Arial" panose="020B0604020202020204" pitchFamily="34" charset="0"/>
              </a:rPr>
              <a:t>The (LSBU) Response</a:t>
            </a:r>
          </a:p>
        </p:txBody>
      </p:sp>
    </p:spTree>
    <p:extLst>
      <p:ext uri="{BB962C8B-B14F-4D97-AF65-F5344CB8AC3E}">
        <p14:creationId xmlns:p14="http://schemas.microsoft.com/office/powerpoint/2010/main" val="9789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506EF-1B78-930D-BB7A-E8871AD675EA}"/>
              </a:ext>
            </a:extLst>
          </p:cNvPr>
          <p:cNvSpPr>
            <a:spLocks noGrp="1"/>
          </p:cNvSpPr>
          <p:nvPr>
            <p:ph type="title"/>
          </p:nvPr>
        </p:nvSpPr>
        <p:spPr>
          <a:xfrm>
            <a:off x="852755" y="597594"/>
            <a:ext cx="8887146" cy="994172"/>
          </a:xfrm>
        </p:spPr>
        <p:txBody>
          <a:bodyPr>
            <a:normAutofit/>
          </a:bodyPr>
          <a:lstStyle/>
          <a:p>
            <a:r>
              <a:rPr lang="en-US" sz="3000" b="1" dirty="0">
                <a:latin typeface="Arial" panose="020B0604020202020204" pitchFamily="34" charset="0"/>
                <a:cs typeface="Arial" panose="020B0604020202020204" pitchFamily="34" charset="0"/>
              </a:rPr>
              <a:t>The value of the Disabled Student Commitment</a:t>
            </a:r>
          </a:p>
        </p:txBody>
      </p:sp>
      <p:sp>
        <p:nvSpPr>
          <p:cNvPr id="3" name="Content Placeholder 2">
            <a:extLst>
              <a:ext uri="{FF2B5EF4-FFF2-40B4-BE49-F238E27FC236}">
                <a16:creationId xmlns:a16="http://schemas.microsoft.com/office/drawing/2014/main" id="{899E0F0B-738D-04F4-F6D1-7F95FE560C1D}"/>
              </a:ext>
            </a:extLst>
          </p:cNvPr>
          <p:cNvSpPr>
            <a:spLocks noGrp="1"/>
          </p:cNvSpPr>
          <p:nvPr>
            <p:ph idx="1"/>
          </p:nvPr>
        </p:nvSpPr>
        <p:spPr>
          <a:xfrm>
            <a:off x="719191" y="2167847"/>
            <a:ext cx="10561833" cy="4387066"/>
          </a:xfrm>
        </p:spPr>
        <p:txBody>
          <a:bodyPr>
            <a:normAutofit lnSpcReduction="10000"/>
          </a:bodyPr>
          <a:lstStyle/>
          <a:p>
            <a:r>
              <a:rPr lang="en-US" sz="2400" dirty="0">
                <a:latin typeface="Arial" panose="020B0604020202020204" pitchFamily="34" charset="0"/>
                <a:cs typeface="Arial" panose="020B0604020202020204" pitchFamily="34" charset="0"/>
              </a:rPr>
              <a:t>Accountability against achievable goals and an action plan</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Shared expectations through joint working with Disabled Students, and supporting new ways of working in partnership</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creation of new services or standards</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Reflective approach that recognizes different starting points and looks at how progress can be made</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An annual review allowing for more rigorous evidence collection</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520888" y="392894"/>
            <a:ext cx="936177" cy="936177"/>
          </a:xfrm>
          <a:prstGeom prst="rect">
            <a:avLst/>
          </a:prstGeom>
        </p:spPr>
      </p:pic>
    </p:spTree>
    <p:extLst>
      <p:ext uri="{BB962C8B-B14F-4D97-AF65-F5344CB8AC3E}">
        <p14:creationId xmlns:p14="http://schemas.microsoft.com/office/powerpoint/2010/main" val="2074174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29C53F-95F7-BA15-FECF-17E0C4D7E752}"/>
              </a:ext>
            </a:extLst>
          </p:cNvPr>
          <p:cNvSpPr>
            <a:spLocks noGrp="1"/>
          </p:cNvSpPr>
          <p:nvPr>
            <p:ph type="title"/>
          </p:nvPr>
        </p:nvSpPr>
        <p:spPr/>
        <p:txBody>
          <a:bodyPr>
            <a:normAutofit/>
          </a:bodyPr>
          <a:lstStyle/>
          <a:p>
            <a:r>
              <a:rPr lang="en-GB" sz="4000" b="1" dirty="0">
                <a:latin typeface="Arial" panose="020B0604020202020204" pitchFamily="34" charset="0"/>
                <a:cs typeface="Arial" panose="020B0604020202020204" pitchFamily="34" charset="0"/>
              </a:rPr>
              <a:t>What does that mean for LSBU?</a:t>
            </a:r>
          </a:p>
        </p:txBody>
      </p:sp>
      <p:sp>
        <p:nvSpPr>
          <p:cNvPr id="5" name="Content Placeholder 4">
            <a:extLst>
              <a:ext uri="{FF2B5EF4-FFF2-40B4-BE49-F238E27FC236}">
                <a16:creationId xmlns:a16="http://schemas.microsoft.com/office/drawing/2014/main" id="{6D8EC991-FE8E-B296-7AD7-8A3B49B1547D}"/>
              </a:ext>
            </a:extLst>
          </p:cNvPr>
          <p:cNvSpPr>
            <a:spLocks noGrp="1"/>
          </p:cNvSpPr>
          <p:nvPr>
            <p:ph idx="1"/>
          </p:nvPr>
        </p:nvSpPr>
        <p:spPr/>
        <p:txBody>
          <a:bodyPr>
            <a:normAutofit lnSpcReduction="10000"/>
          </a:bodyPr>
          <a:lstStyle/>
          <a:p>
            <a:r>
              <a:rPr lang="en-GB" dirty="0">
                <a:latin typeface="Arial" panose="020B0604020202020204" pitchFamily="34" charset="0"/>
                <a:cs typeface="Arial" panose="020B0604020202020204" pitchFamily="34" charset="0"/>
              </a:rPr>
              <a:t>JOINT working with our students</a:t>
            </a:r>
          </a:p>
          <a:p>
            <a:r>
              <a:rPr lang="en-GB" dirty="0">
                <a:latin typeface="Arial" panose="020B0604020202020204" pitchFamily="34" charset="0"/>
                <a:cs typeface="Arial" panose="020B0604020202020204" pitchFamily="34" charset="0"/>
              </a:rPr>
              <a:t>Growing percentage of students share a disability, similar to the sector</a:t>
            </a:r>
          </a:p>
          <a:p>
            <a:r>
              <a:rPr lang="en-GB" dirty="0">
                <a:latin typeface="Arial" panose="020B0604020202020204" pitchFamily="34" charset="0"/>
                <a:cs typeface="Arial" panose="020B0604020202020204" pitchFamily="34" charset="0"/>
              </a:rPr>
              <a:t>40% supported by DSA, higher than the sector</a:t>
            </a:r>
          </a:p>
          <a:p>
            <a:r>
              <a:rPr lang="en-GB" dirty="0">
                <a:latin typeface="Arial" panose="020B0604020202020204" pitchFamily="34" charset="0"/>
                <a:cs typeface="Arial" panose="020B0604020202020204" pitchFamily="34" charset="0"/>
              </a:rPr>
              <a:t>Majority supported through inclusive teaching and reasonable adjustments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Moving towards a strong anticipatory approach</a:t>
            </a:r>
          </a:p>
          <a:p>
            <a:r>
              <a:rPr lang="en-GB" dirty="0">
                <a:latin typeface="Arial" panose="020B0604020202020204" pitchFamily="34" charset="0"/>
                <a:cs typeface="Arial" panose="020B0604020202020204" pitchFamily="34" charset="0"/>
              </a:rPr>
              <a:t>Looking particularly at professional/technical teaching and learning</a:t>
            </a:r>
          </a:p>
          <a:p>
            <a:pPr marL="0" indent="0">
              <a:buNone/>
            </a:pPr>
            <a:endParaRPr lang="en-GB"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0434177" y="230188"/>
            <a:ext cx="1248236" cy="1248236"/>
          </a:xfrm>
          <a:prstGeom prst="rect">
            <a:avLst/>
          </a:prstGeom>
        </p:spPr>
      </p:pic>
    </p:spTree>
    <p:extLst>
      <p:ext uri="{BB962C8B-B14F-4D97-AF65-F5344CB8AC3E}">
        <p14:creationId xmlns:p14="http://schemas.microsoft.com/office/powerpoint/2010/main" val="2228462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50F4-1B01-4B7A-B49A-9052F8835F2C}"/>
              </a:ext>
            </a:extLst>
          </p:cNvPr>
          <p:cNvSpPr>
            <a:spLocks noGrp="1"/>
          </p:cNvSpPr>
          <p:nvPr>
            <p:ph type="title"/>
          </p:nvPr>
        </p:nvSpPr>
        <p:spPr/>
        <p:txBody>
          <a:bodyPr/>
          <a:lstStyle/>
          <a:p>
            <a:r>
              <a:rPr lang="en-GB"/>
              <a:t>Headlines from the plan</a:t>
            </a:r>
          </a:p>
        </p:txBody>
      </p:sp>
      <p:pic>
        <p:nvPicPr>
          <p:cNvPr id="13" name="Content Placeholder 12" descr="Graphical user interface, text, application&#10;&#10;Description automatically generated">
            <a:extLst>
              <a:ext uri="{FF2B5EF4-FFF2-40B4-BE49-F238E27FC236}">
                <a16:creationId xmlns:a16="http://schemas.microsoft.com/office/drawing/2014/main" id="{94ABFBB5-FA52-7737-91AC-51D9E7CB25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7291" y="1393005"/>
            <a:ext cx="9277417" cy="4289650"/>
          </a:xfrm>
        </p:spPr>
      </p:pic>
    </p:spTree>
    <p:extLst>
      <p:ext uri="{BB962C8B-B14F-4D97-AF65-F5344CB8AC3E}">
        <p14:creationId xmlns:p14="http://schemas.microsoft.com/office/powerpoint/2010/main" val="4207721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4396BC-89BE-5B05-E78A-0E406B43809C}"/>
              </a:ext>
            </a:extLst>
          </p:cNvPr>
          <p:cNvSpPr>
            <a:spLocks noGrp="1"/>
          </p:cNvSpPr>
          <p:nvPr>
            <p:ph idx="1"/>
          </p:nvPr>
        </p:nvSpPr>
        <p:spPr>
          <a:xfrm>
            <a:off x="872470" y="1993395"/>
            <a:ext cx="10336635" cy="4489598"/>
          </a:xfrm>
        </p:spPr>
        <p:txBody>
          <a:bodyPr>
            <a:normAutofit/>
          </a:bodyPr>
          <a:lstStyle/>
          <a:p>
            <a:r>
              <a:rPr lang="en-GB" sz="3200" dirty="0">
                <a:latin typeface="Arial" panose="020B0604020202020204" pitchFamily="34" charset="0"/>
                <a:ea typeface="Calibri" panose="020F0502020204030204" pitchFamily="34" charset="0"/>
                <a:cs typeface="Arial" panose="020B0604020202020204" pitchFamily="34" charset="0"/>
              </a:rPr>
              <a:t>Consultation and partnership with disabled students</a:t>
            </a:r>
            <a:br>
              <a:rPr lang="en-GB" sz="3200" dirty="0">
                <a:latin typeface="Arial" panose="020B0604020202020204" pitchFamily="34" charset="0"/>
                <a:ea typeface="Calibri" panose="020F0502020204030204" pitchFamily="34" charset="0"/>
                <a:cs typeface="Arial" panose="020B0604020202020204" pitchFamily="34" charset="0"/>
              </a:rPr>
            </a:br>
            <a:endParaRPr lang="en-GB" sz="3200" dirty="0">
              <a:latin typeface="Arial" panose="020B0604020202020204" pitchFamily="34" charset="0"/>
              <a:ea typeface="Calibri" panose="020F050202020403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Building on our strengths and champions</a:t>
            </a:r>
            <a:br>
              <a:rPr lang="en-GB" sz="3200" dirty="0">
                <a:latin typeface="Arial" panose="020B0604020202020204" pitchFamily="34" charset="0"/>
                <a:cs typeface="Arial" panose="020B0604020202020204" pitchFamily="34" charset="0"/>
              </a:rPr>
            </a:br>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Developing a student lifecycle approach</a:t>
            </a:r>
          </a:p>
          <a:p>
            <a:endParaRPr lang="en-GB" sz="3200" dirty="0">
              <a:latin typeface="Arial" panose="020B0604020202020204" pitchFamily="34" charset="0"/>
              <a:ea typeface="Calibri" panose="020F0502020204030204" pitchFamily="34" charset="0"/>
              <a:cs typeface="Arial" panose="020B0604020202020204" pitchFamily="34" charset="0"/>
            </a:endParaRPr>
          </a:p>
          <a:p>
            <a:pPr marL="0" indent="0">
              <a:buNone/>
            </a:pPr>
            <a:endParaRPr lang="en-GB" sz="3200" dirty="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756D964B-7D1A-933D-A3D7-08C2DDB2170A}"/>
              </a:ext>
            </a:extLst>
          </p:cNvPr>
          <p:cNvSpPr>
            <a:spLocks noGrp="1"/>
          </p:cNvSpPr>
          <p:nvPr>
            <p:ph type="title"/>
          </p:nvPr>
        </p:nvSpPr>
        <p:spPr>
          <a:xfrm>
            <a:off x="873303" y="597594"/>
            <a:ext cx="8423098" cy="994172"/>
          </a:xfrm>
        </p:spPr>
        <p:txBody>
          <a:bodyPr>
            <a:normAutofit/>
          </a:bodyPr>
          <a:lstStyle/>
          <a:p>
            <a:r>
              <a:rPr lang="en-US" sz="3600" b="1" dirty="0">
                <a:latin typeface="Arial" panose="020B0604020202020204" pitchFamily="34" charset="0"/>
                <a:cs typeface="Arial" panose="020B0604020202020204" pitchFamily="34" charset="0"/>
              </a:rPr>
              <a:t>Three key themes:</a:t>
            </a:r>
          </a:p>
        </p:txBody>
      </p:sp>
      <p:pic>
        <p:nvPicPr>
          <p:cNvPr id="5" name="Picture 4">
            <a:extLst>
              <a:ext uri="{FF2B5EF4-FFF2-40B4-BE49-F238E27FC236}">
                <a16:creationId xmlns:a16="http://schemas.microsoft.com/office/drawing/2014/main" id="{5945E6CC-3387-DE30-1A59-01770FCDB5DD}"/>
              </a:ext>
            </a:extLst>
          </p:cNvPr>
          <p:cNvPicPr>
            <a:picLocks noChangeAspect="1"/>
          </p:cNvPicPr>
          <p:nvPr/>
        </p:nvPicPr>
        <p:blipFill>
          <a:blip r:embed="rId2"/>
          <a:stretch>
            <a:fillRect/>
          </a:stretch>
        </p:blipFill>
        <p:spPr>
          <a:xfrm>
            <a:off x="10438545" y="392894"/>
            <a:ext cx="1398664" cy="1398664"/>
          </a:xfrm>
          <a:prstGeom prst="rect">
            <a:avLst/>
          </a:prstGeom>
        </p:spPr>
      </p:pic>
      <p:sp>
        <p:nvSpPr>
          <p:cNvPr id="6" name="TextBox 5">
            <a:extLst>
              <a:ext uri="{FF2B5EF4-FFF2-40B4-BE49-F238E27FC236}">
                <a16:creationId xmlns:a16="http://schemas.microsoft.com/office/drawing/2014/main" id="{FD703999-01BF-2499-5FBA-EBF1AB02502F}"/>
              </a:ext>
            </a:extLst>
          </p:cNvPr>
          <p:cNvSpPr txBox="1"/>
          <p:nvPr/>
        </p:nvSpPr>
        <p:spPr>
          <a:xfrm>
            <a:off x="1554822" y="5537771"/>
            <a:ext cx="9082355" cy="929550"/>
          </a:xfrm>
          <a:prstGeom prst="rect">
            <a:avLst/>
          </a:prstGeom>
          <a:noFill/>
        </p:spPr>
        <p:txBody>
          <a:bodyPr wrap="square">
            <a:spAutoFit/>
          </a:bodyPr>
          <a:lstStyle/>
          <a:p>
            <a:pPr marL="0" indent="0" algn="ctr" defTabSz="685800">
              <a:lnSpc>
                <a:spcPct val="105000"/>
              </a:lnSpc>
              <a:spcBef>
                <a:spcPts val="975"/>
              </a:spcBef>
              <a:buNone/>
            </a:pPr>
            <a:r>
              <a:rPr lang="en-US" sz="5400" i="1" dirty="0">
                <a:solidFill>
                  <a:srgbClr val="4472C4"/>
                </a:solidFill>
                <a:latin typeface="Calibri" panose="020F0502020204030204" pitchFamily="34" charset="0"/>
              </a:rPr>
              <a:t>Thank you for listening!</a:t>
            </a:r>
          </a:p>
        </p:txBody>
      </p:sp>
    </p:spTree>
    <p:extLst>
      <p:ext uri="{BB962C8B-B14F-4D97-AF65-F5344CB8AC3E}">
        <p14:creationId xmlns:p14="http://schemas.microsoft.com/office/powerpoint/2010/main" val="22653197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font, graphics&#10;&#10;Description automatically generated">
            <a:extLst>
              <a:ext uri="{FF2B5EF4-FFF2-40B4-BE49-F238E27FC236}">
                <a16:creationId xmlns:a16="http://schemas.microsoft.com/office/drawing/2014/main" id="{9885A258-5549-3963-F463-BD391C49A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07839"/>
          </a:xfrm>
          <a:prstGeom prst="rect">
            <a:avLst/>
          </a:prstGeom>
        </p:spPr>
      </p:pic>
      <p:pic>
        <p:nvPicPr>
          <p:cNvPr id="2" name="Picture 1" descr="Logo&#10;&#10;Description automatically generated">
            <a:extLst>
              <a:ext uri="{FF2B5EF4-FFF2-40B4-BE49-F238E27FC236}">
                <a16:creationId xmlns:a16="http://schemas.microsoft.com/office/drawing/2014/main" id="{ED8554E1-F154-1268-2A6C-599796A16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894" y="5795142"/>
            <a:ext cx="2215629" cy="821397"/>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3F24590-64EC-0B3A-5543-B3B544178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4989" y="5860746"/>
            <a:ext cx="2583303" cy="755793"/>
          </a:xfrm>
          <a:prstGeom prst="rect">
            <a:avLst/>
          </a:prstGeom>
        </p:spPr>
      </p:pic>
    </p:spTree>
    <p:extLst>
      <p:ext uri="{BB962C8B-B14F-4D97-AF65-F5344CB8AC3E}">
        <p14:creationId xmlns:p14="http://schemas.microsoft.com/office/powerpoint/2010/main" val="4167217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67346-D4D1-40ED-9C8E-D2468D44D3FA}"/>
              </a:ext>
            </a:extLst>
          </p:cNvPr>
          <p:cNvSpPr>
            <a:spLocks noGrp="1"/>
          </p:cNvSpPr>
          <p:nvPr>
            <p:ph type="ctrTitle"/>
          </p:nvPr>
        </p:nvSpPr>
        <p:spPr>
          <a:xfrm>
            <a:off x="978408" y="1673352"/>
            <a:ext cx="10396727" cy="1463040"/>
          </a:xfrm>
        </p:spPr>
        <p:txBody>
          <a:bodyPr>
            <a:noAutofit/>
          </a:bodyPr>
          <a:lstStyle/>
          <a:p>
            <a:pPr algn="l"/>
            <a:r>
              <a:rPr lang="en-US" sz="6600" dirty="0">
                <a:solidFill>
                  <a:schemeClr val="bg1"/>
                </a:solidFill>
                <a:ea typeface="+mj-lt"/>
                <a:cs typeface="+mj-lt"/>
              </a:rPr>
              <a:t>To university and beyond: understanding and enhancing autistic students’ and graduates’ employment success</a:t>
            </a:r>
            <a:endParaRPr lang="en-US" sz="6600" dirty="0">
              <a:solidFill>
                <a:schemeClr val="bg1"/>
              </a:solidFill>
            </a:endParaRPr>
          </a:p>
        </p:txBody>
      </p:sp>
      <p:sp>
        <p:nvSpPr>
          <p:cNvPr id="3" name="Subtitle 2">
            <a:extLst>
              <a:ext uri="{FF2B5EF4-FFF2-40B4-BE49-F238E27FC236}">
                <a16:creationId xmlns:a16="http://schemas.microsoft.com/office/drawing/2014/main" id="{21C2DBDF-0F41-4DA7-A4BA-71F2C354FB9C}"/>
              </a:ext>
            </a:extLst>
          </p:cNvPr>
          <p:cNvSpPr>
            <a:spLocks noGrp="1"/>
          </p:cNvSpPr>
          <p:nvPr>
            <p:ph type="subTitle" idx="1"/>
          </p:nvPr>
        </p:nvSpPr>
        <p:spPr>
          <a:xfrm>
            <a:off x="8593774" y="4857104"/>
            <a:ext cx="3462343" cy="1884592"/>
          </a:xfrm>
        </p:spPr>
        <p:txBody>
          <a:bodyPr vert="horz" lIns="91440" tIns="45720" rIns="91440" bIns="45720" rtlCol="0" anchor="ctr">
            <a:noAutofit/>
          </a:bodyPr>
          <a:lstStyle/>
          <a:p>
            <a:r>
              <a:rPr lang="en-GB" sz="2400" dirty="0">
                <a:ea typeface="+mn-lt"/>
                <a:cs typeface="+mn-lt"/>
              </a:rPr>
              <a:t>@jvincent_tweets</a:t>
            </a:r>
          </a:p>
          <a:p>
            <a:endParaRPr lang="en-GB" sz="1200" dirty="0">
              <a:ea typeface="+mn-lt"/>
              <a:cs typeface="+mn-lt"/>
            </a:endParaRPr>
          </a:p>
          <a:p>
            <a:r>
              <a:rPr lang="en-GB" sz="2400" dirty="0">
                <a:latin typeface="Tw Cen MT"/>
              </a:rPr>
              <a:t>j.vincent3@lancaster.ac.uk</a:t>
            </a:r>
          </a:p>
          <a:p>
            <a:endParaRPr lang="en-GB" sz="1900" b="1" dirty="0">
              <a:latin typeface="TW Cen MT"/>
            </a:endParaRPr>
          </a:p>
        </p:txBody>
      </p:sp>
      <p:pic>
        <p:nvPicPr>
          <p:cNvPr id="5" name="Picture 6" descr="Logo, company name&#10;&#10;Description automatically generated">
            <a:extLst>
              <a:ext uri="{FF2B5EF4-FFF2-40B4-BE49-F238E27FC236}">
                <a16:creationId xmlns:a16="http://schemas.microsoft.com/office/drawing/2014/main" id="{FD4AA3EA-257E-0B0E-D7B8-005F94C752ED}"/>
              </a:ext>
            </a:extLst>
          </p:cNvPr>
          <p:cNvPicPr>
            <a:picLocks noChangeAspect="1"/>
          </p:cNvPicPr>
          <p:nvPr/>
        </p:nvPicPr>
        <p:blipFill>
          <a:blip r:embed="rId3"/>
          <a:stretch>
            <a:fillRect/>
          </a:stretch>
        </p:blipFill>
        <p:spPr>
          <a:xfrm>
            <a:off x="343326" y="5040491"/>
            <a:ext cx="2227938" cy="1310552"/>
          </a:xfrm>
          <a:prstGeom prst="rect">
            <a:avLst/>
          </a:prstGeom>
        </p:spPr>
      </p:pic>
      <p:sp>
        <p:nvSpPr>
          <p:cNvPr id="4" name="Subtitle 2">
            <a:extLst>
              <a:ext uri="{FF2B5EF4-FFF2-40B4-BE49-F238E27FC236}">
                <a16:creationId xmlns:a16="http://schemas.microsoft.com/office/drawing/2014/main" id="{4C717897-2C57-4C4E-94A1-99C626F95045}"/>
              </a:ext>
            </a:extLst>
          </p:cNvPr>
          <p:cNvSpPr txBox="1">
            <a:spLocks/>
          </p:cNvSpPr>
          <p:nvPr/>
        </p:nvSpPr>
        <p:spPr>
          <a:xfrm>
            <a:off x="3042464" y="4743935"/>
            <a:ext cx="4151707" cy="1903663"/>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0"/>
              </a:spcBef>
              <a:spcAft>
                <a:spcPts val="200"/>
              </a:spcAft>
              <a:buClr>
                <a:schemeClr val="accent2"/>
              </a:buClr>
              <a:buSzPct val="100000"/>
              <a:buFont typeface="Tw Cen MT" panose="020B0602020104020603" pitchFamily="34" charset="0"/>
              <a:buNone/>
              <a:defRPr sz="1800" kern="1200">
                <a:solidFill>
                  <a:schemeClr val="tx1">
                    <a:lumMod val="90000"/>
                    <a:lumOff val="10000"/>
                  </a:schemeClr>
                </a:solidFill>
                <a:latin typeface="+mn-lt"/>
                <a:ea typeface="+mn-ea"/>
                <a:cs typeface="+mn-cs"/>
              </a:defRPr>
            </a:lvl1pPr>
            <a:lvl2pPr marL="457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2"/>
              </a:buClr>
              <a:buFont typeface="Wingdings 3" pitchFamily="18" charset="2"/>
              <a:buNone/>
              <a:defRPr sz="1800" kern="1200">
                <a:solidFill>
                  <a:schemeClr val="tx1"/>
                </a:solidFill>
                <a:latin typeface="+mn-lt"/>
                <a:ea typeface="+mn-ea"/>
                <a:cs typeface="+mn-cs"/>
              </a:defRPr>
            </a:lvl9pPr>
          </a:lstStyle>
          <a:p>
            <a:r>
              <a:rPr lang="en-GB" sz="3200" b="1" dirty="0">
                <a:ea typeface="+mn-lt"/>
                <a:cs typeface="+mn-lt"/>
              </a:rPr>
              <a:t>Dr Jonathan Vincent</a:t>
            </a:r>
          </a:p>
          <a:p>
            <a:r>
              <a:rPr lang="en-GB" sz="3200" dirty="0">
                <a:ea typeface="+mn-lt"/>
                <a:cs typeface="+mn-lt"/>
              </a:rPr>
              <a:t>Educational Research, Lancaster University</a:t>
            </a:r>
            <a:endParaRPr lang="en-GB" sz="2400" b="1" dirty="0">
              <a:latin typeface="TW Cen MT"/>
            </a:endParaRPr>
          </a:p>
        </p:txBody>
      </p:sp>
      <p:pic>
        <p:nvPicPr>
          <p:cNvPr id="8" name="Graphic 7" descr="Email with solid fill">
            <a:extLst>
              <a:ext uri="{FF2B5EF4-FFF2-40B4-BE49-F238E27FC236}">
                <a16:creationId xmlns:a16="http://schemas.microsoft.com/office/drawing/2014/main" id="{0A48AF83-9223-0D04-F06C-E4839F7A2C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665373" y="5748600"/>
            <a:ext cx="457200" cy="457200"/>
          </a:xfrm>
          <a:prstGeom prst="rect">
            <a:avLst/>
          </a:prstGeom>
        </p:spPr>
      </p:pic>
      <p:pic>
        <p:nvPicPr>
          <p:cNvPr id="1026" name="Picture 2" descr="twitter-logo-black-and-white 2 - Richard Reina">
            <a:extLst>
              <a:ext uri="{FF2B5EF4-FFF2-40B4-BE49-F238E27FC236}">
                <a16:creationId xmlns:a16="http://schemas.microsoft.com/office/drawing/2014/main" id="{66DA57EB-D17E-2844-3BAF-FE436FE43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65372" y="5150236"/>
            <a:ext cx="457201" cy="457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3701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1AD72-4758-DBEB-79B9-933A3C36F440}"/>
              </a:ext>
            </a:extLst>
          </p:cNvPr>
          <p:cNvSpPr>
            <a:spLocks noGrp="1"/>
          </p:cNvSpPr>
          <p:nvPr>
            <p:ph type="title"/>
          </p:nvPr>
        </p:nvSpPr>
        <p:spPr/>
        <p:txBody>
          <a:bodyPr/>
          <a:lstStyle/>
          <a:p>
            <a:r>
              <a:rPr lang="en-GB" dirty="0">
                <a:solidFill>
                  <a:schemeClr val="accent2">
                    <a:lumMod val="75000"/>
                  </a:schemeClr>
                </a:solidFill>
              </a:rPr>
              <a:t>outline</a:t>
            </a:r>
          </a:p>
        </p:txBody>
      </p:sp>
      <p:pic>
        <p:nvPicPr>
          <p:cNvPr id="4" name="Graphic 4" descr="Route (Two Pins With A Path) with solid fill">
            <a:extLst>
              <a:ext uri="{FF2B5EF4-FFF2-40B4-BE49-F238E27FC236}">
                <a16:creationId xmlns:a16="http://schemas.microsoft.com/office/drawing/2014/main" id="{C78AEF54-DBAA-80E8-2422-9E84AE6440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64460" y="2360335"/>
            <a:ext cx="4210920" cy="4234576"/>
          </a:xfrm>
          <a:prstGeom prst="rect">
            <a:avLst/>
          </a:prstGeom>
        </p:spPr>
      </p:pic>
      <p:sp>
        <p:nvSpPr>
          <p:cNvPr id="5" name="TextBox 4">
            <a:extLst>
              <a:ext uri="{FF2B5EF4-FFF2-40B4-BE49-F238E27FC236}">
                <a16:creationId xmlns:a16="http://schemas.microsoft.com/office/drawing/2014/main" id="{E02EF06F-624B-23E9-D8BF-A569931DFFC7}"/>
              </a:ext>
            </a:extLst>
          </p:cNvPr>
          <p:cNvSpPr txBox="1"/>
          <p:nvPr/>
        </p:nvSpPr>
        <p:spPr>
          <a:xfrm>
            <a:off x="5601165" y="5916059"/>
            <a:ext cx="445339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ea typeface="+mn-lt"/>
                <a:cs typeface="+mn-lt"/>
              </a:rPr>
              <a:t>Autism in Higher Education</a:t>
            </a:r>
            <a:endParaRPr lang="en-US" dirty="0"/>
          </a:p>
        </p:txBody>
      </p:sp>
      <p:sp>
        <p:nvSpPr>
          <p:cNvPr id="6" name="TextBox 5">
            <a:extLst>
              <a:ext uri="{FF2B5EF4-FFF2-40B4-BE49-F238E27FC236}">
                <a16:creationId xmlns:a16="http://schemas.microsoft.com/office/drawing/2014/main" id="{C4E197CD-F012-A59B-A55C-5F72A82562A0}"/>
              </a:ext>
            </a:extLst>
          </p:cNvPr>
          <p:cNvSpPr txBox="1"/>
          <p:nvPr/>
        </p:nvSpPr>
        <p:spPr>
          <a:xfrm>
            <a:off x="963470" y="3996453"/>
            <a:ext cx="268345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cs typeface="Arial"/>
              </a:rPr>
              <a:t>Employment outcomes</a:t>
            </a:r>
          </a:p>
        </p:txBody>
      </p:sp>
      <p:sp>
        <p:nvSpPr>
          <p:cNvPr id="7" name="TextBox 6">
            <a:extLst>
              <a:ext uri="{FF2B5EF4-FFF2-40B4-BE49-F238E27FC236}">
                <a16:creationId xmlns:a16="http://schemas.microsoft.com/office/drawing/2014/main" id="{35567E3F-ED94-0EEE-ED90-C2A1002ACF43}"/>
              </a:ext>
            </a:extLst>
          </p:cNvPr>
          <p:cNvSpPr txBox="1"/>
          <p:nvPr/>
        </p:nvSpPr>
        <p:spPr>
          <a:xfrm>
            <a:off x="7827110" y="3598095"/>
            <a:ext cx="397955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cs typeface="Arial"/>
              </a:rPr>
              <a:t>Autistic graduates' experiences  </a:t>
            </a:r>
            <a:endParaRPr lang="en-US" dirty="0"/>
          </a:p>
        </p:txBody>
      </p:sp>
      <p:sp>
        <p:nvSpPr>
          <p:cNvPr id="10" name="TextBox 9">
            <a:extLst>
              <a:ext uri="{FF2B5EF4-FFF2-40B4-BE49-F238E27FC236}">
                <a16:creationId xmlns:a16="http://schemas.microsoft.com/office/drawing/2014/main" id="{3DA81AC4-B676-F472-3EBD-6D9E115E29C7}"/>
              </a:ext>
            </a:extLst>
          </p:cNvPr>
          <p:cNvSpPr txBox="1"/>
          <p:nvPr/>
        </p:nvSpPr>
        <p:spPr>
          <a:xfrm>
            <a:off x="7873212" y="440100"/>
            <a:ext cx="202409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So, what can we do?</a:t>
            </a:r>
          </a:p>
        </p:txBody>
      </p:sp>
      <p:pic>
        <p:nvPicPr>
          <p:cNvPr id="11" name="Graphic 4" descr="Route (Two Pins With A Path) with solid fill">
            <a:extLst>
              <a:ext uri="{FF2B5EF4-FFF2-40B4-BE49-F238E27FC236}">
                <a16:creationId xmlns:a16="http://schemas.microsoft.com/office/drawing/2014/main" id="{DEF1FB25-FCFC-8E96-B9F9-F4AAF315D2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56292" y="783416"/>
            <a:ext cx="3618255" cy="4001744"/>
          </a:xfrm>
          <a:prstGeom prst="rect">
            <a:avLst/>
          </a:prstGeom>
        </p:spPr>
      </p:pic>
      <p:sp>
        <p:nvSpPr>
          <p:cNvPr id="12" name="TextBox 11">
            <a:extLst>
              <a:ext uri="{FF2B5EF4-FFF2-40B4-BE49-F238E27FC236}">
                <a16:creationId xmlns:a16="http://schemas.microsoft.com/office/drawing/2014/main" id="{39ACF057-B831-4AD6-D9AE-DB8C7EDF4B49}"/>
              </a:ext>
            </a:extLst>
          </p:cNvPr>
          <p:cNvSpPr txBox="1"/>
          <p:nvPr/>
        </p:nvSpPr>
        <p:spPr>
          <a:xfrm>
            <a:off x="3494596" y="1497152"/>
            <a:ext cx="397955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cs typeface="Arial"/>
              </a:rPr>
              <a:t>Employer knowledge &amp; perspectives </a:t>
            </a:r>
          </a:p>
        </p:txBody>
      </p:sp>
      <p:pic>
        <p:nvPicPr>
          <p:cNvPr id="3" name="Picture 7">
            <a:extLst>
              <a:ext uri="{FF2B5EF4-FFF2-40B4-BE49-F238E27FC236}">
                <a16:creationId xmlns:a16="http://schemas.microsoft.com/office/drawing/2014/main" id="{24F0A5DF-FAC8-1390-0029-64F447A0C5DA}"/>
              </a:ext>
            </a:extLst>
          </p:cNvPr>
          <p:cNvPicPr>
            <a:picLocks noChangeAspect="1"/>
          </p:cNvPicPr>
          <p:nvPr/>
        </p:nvPicPr>
        <p:blipFill>
          <a:blip r:embed="rId4"/>
          <a:stretch>
            <a:fillRect/>
          </a:stretch>
        </p:blipFill>
        <p:spPr>
          <a:xfrm>
            <a:off x="10569544" y="158510"/>
            <a:ext cx="1479636" cy="474594"/>
          </a:xfrm>
          <a:prstGeom prst="rect">
            <a:avLst/>
          </a:prstGeom>
        </p:spPr>
      </p:pic>
    </p:spTree>
    <p:extLst>
      <p:ext uri="{BB962C8B-B14F-4D97-AF65-F5344CB8AC3E}">
        <p14:creationId xmlns:p14="http://schemas.microsoft.com/office/powerpoint/2010/main" val="175298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2F675-0BD0-4FFF-BC58-79AB007DCD21}"/>
              </a:ext>
            </a:extLst>
          </p:cNvPr>
          <p:cNvSpPr>
            <a:spLocks noGrp="1"/>
          </p:cNvSpPr>
          <p:nvPr>
            <p:ph type="title"/>
          </p:nvPr>
        </p:nvSpPr>
        <p:spPr/>
        <p:txBody>
          <a:bodyPr/>
          <a:lstStyle/>
          <a:p>
            <a:r>
              <a:rPr lang="en-GB">
                <a:solidFill>
                  <a:schemeClr val="bg1"/>
                </a:solidFill>
              </a:rPr>
              <a:t>What is autism?</a:t>
            </a:r>
          </a:p>
        </p:txBody>
      </p:sp>
      <p:sp>
        <p:nvSpPr>
          <p:cNvPr id="4" name="Content Placeholder 3"/>
          <p:cNvSpPr>
            <a:spLocks noGrp="1"/>
          </p:cNvSpPr>
          <p:nvPr>
            <p:ph idx="1"/>
          </p:nvPr>
        </p:nvSpPr>
        <p:spPr>
          <a:xfrm>
            <a:off x="1524000" y="2286000"/>
            <a:ext cx="9720072" cy="4023360"/>
          </a:xfrm>
        </p:spPr>
        <p:txBody>
          <a:bodyPr vert="horz" lIns="45720" tIns="45720" rIns="45720" bIns="45720" rtlCol="0" anchor="t">
            <a:normAutofit/>
          </a:bodyPr>
          <a:lstStyle/>
          <a:p>
            <a:pPr marL="0" indent="0">
              <a:buNone/>
            </a:pPr>
            <a:r>
              <a:rPr lang="en-GB" sz="4000" b="1" dirty="0">
                <a:solidFill>
                  <a:schemeClr val="bg1"/>
                </a:solidFill>
              </a:rPr>
              <a:t>Autism is a lifelong, developmental condition that affects how a person communicates with and relates to other people, and how they experience the world around them.</a:t>
            </a:r>
          </a:p>
          <a:p>
            <a:pPr marL="0" indent="0" algn="r">
              <a:buNone/>
            </a:pPr>
            <a:r>
              <a:rPr lang="en-GB" sz="4000" dirty="0">
                <a:solidFill>
                  <a:schemeClr val="bg1"/>
                </a:solidFill>
              </a:rPr>
              <a:t>(National Autistic Society, UK)</a:t>
            </a:r>
          </a:p>
          <a:p>
            <a:pPr marL="0" indent="0">
              <a:buNone/>
            </a:pPr>
            <a:endParaRPr lang="en-GB" dirty="0"/>
          </a:p>
        </p:txBody>
      </p:sp>
      <p:pic>
        <p:nvPicPr>
          <p:cNvPr id="9" name="Picture 7">
            <a:extLst>
              <a:ext uri="{FF2B5EF4-FFF2-40B4-BE49-F238E27FC236}">
                <a16:creationId xmlns:a16="http://schemas.microsoft.com/office/drawing/2014/main" id="{C94A6A56-32E1-FCCE-2050-CDFBC5602A69}"/>
              </a:ext>
            </a:extLst>
          </p:cNvPr>
          <p:cNvPicPr>
            <a:picLocks noChangeAspect="1"/>
          </p:cNvPicPr>
          <p:nvPr/>
        </p:nvPicPr>
        <p:blipFill>
          <a:blip r:embed="rId3"/>
          <a:stretch>
            <a:fillRect/>
          </a:stretch>
        </p:blipFill>
        <p:spPr>
          <a:xfrm>
            <a:off x="10737382" y="369595"/>
            <a:ext cx="1292943" cy="414712"/>
          </a:xfrm>
          <a:prstGeom prst="rect">
            <a:avLst/>
          </a:prstGeom>
        </p:spPr>
      </p:pic>
    </p:spTree>
    <p:extLst>
      <p:ext uri="{BB962C8B-B14F-4D97-AF65-F5344CB8AC3E}">
        <p14:creationId xmlns:p14="http://schemas.microsoft.com/office/powerpoint/2010/main" val="41039923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15AD1D38-D9C9-4BB9-AE3D-3DC3CA994AEE}"/>
              </a:ext>
            </a:extLst>
          </p:cNvPr>
          <p:cNvPicPr>
            <a:picLocks noChangeAspect="1"/>
          </p:cNvPicPr>
          <p:nvPr/>
        </p:nvPicPr>
        <p:blipFill rotWithShape="1">
          <a:blip r:embed="rId3"/>
          <a:srcRect l="17152" t="3073" r="17228" b="2955"/>
          <a:stretch/>
        </p:blipFill>
        <p:spPr>
          <a:xfrm>
            <a:off x="140689" y="156308"/>
            <a:ext cx="6944854" cy="6594437"/>
          </a:xfrm>
          <a:prstGeom prst="rect">
            <a:avLst/>
          </a:prstGeom>
        </p:spPr>
      </p:pic>
      <p:sp>
        <p:nvSpPr>
          <p:cNvPr id="2" name="Content Placeholder 2">
            <a:extLst>
              <a:ext uri="{FF2B5EF4-FFF2-40B4-BE49-F238E27FC236}">
                <a16:creationId xmlns:a16="http://schemas.microsoft.com/office/drawing/2014/main" id="{1DFBFB0B-E65E-45BA-9DCB-9430DDF9EEAC}"/>
              </a:ext>
            </a:extLst>
          </p:cNvPr>
          <p:cNvSpPr txBox="1">
            <a:spLocks/>
          </p:cNvSpPr>
          <p:nvPr/>
        </p:nvSpPr>
        <p:spPr>
          <a:xfrm>
            <a:off x="7272331" y="997748"/>
            <a:ext cx="4779343" cy="3135150"/>
          </a:xfrm>
          <a:prstGeom prst="rect">
            <a:avLst/>
          </a:prstGeom>
        </p:spPr>
        <p:txBody>
          <a:bodyPr vert="horz" lIns="45720" tIns="45720" rIns="45720" bIns="45720" rtlCol="0" anchor="t">
            <a:no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en-US" sz="2800" i="1" dirty="0">
                <a:ea typeface="+mn-lt"/>
                <a:cs typeface="+mn-lt"/>
              </a:rPr>
              <a:t>Neurodiversity</a:t>
            </a:r>
            <a:r>
              <a:rPr lang="en-US" sz="2800" dirty="0">
                <a:ea typeface="+mn-lt"/>
                <a:cs typeface="+mn-lt"/>
              </a:rPr>
              <a:t> has come to mean </a:t>
            </a:r>
            <a:r>
              <a:rPr lang="en-US" sz="2800" b="1" dirty="0">
                <a:ea typeface="+mn-lt"/>
                <a:cs typeface="+mn-lt"/>
              </a:rPr>
              <a:t>“variation in neurocognitive functioning”</a:t>
            </a:r>
            <a:r>
              <a:rPr lang="en-US" sz="2800" dirty="0">
                <a:ea typeface="+mn-lt"/>
                <a:cs typeface="+mn-lt"/>
              </a:rPr>
              <a:t>  a broad concept that includes everyone: both </a:t>
            </a:r>
            <a:r>
              <a:rPr lang="en-US" sz="2800" b="1" i="1" dirty="0">
                <a:ea typeface="+mn-lt"/>
                <a:cs typeface="+mn-lt"/>
              </a:rPr>
              <a:t>neurodivergent</a:t>
            </a:r>
            <a:r>
              <a:rPr lang="en-US" sz="2800" b="1" dirty="0">
                <a:ea typeface="+mn-lt"/>
                <a:cs typeface="+mn-lt"/>
              </a:rPr>
              <a:t> people</a:t>
            </a:r>
            <a:r>
              <a:rPr lang="en-US" sz="2800" dirty="0">
                <a:ea typeface="+mn-lt"/>
                <a:cs typeface="+mn-lt"/>
              </a:rPr>
              <a:t> (those with a condition that renders their neurocognitive functioning significantly different from a “normal” range) and </a:t>
            </a:r>
            <a:r>
              <a:rPr lang="en-US" sz="2800" b="1" i="1" dirty="0">
                <a:ea typeface="+mn-lt"/>
                <a:cs typeface="+mn-lt"/>
              </a:rPr>
              <a:t>neurotypical</a:t>
            </a:r>
            <a:r>
              <a:rPr lang="en-US" sz="2800" b="1" dirty="0">
                <a:ea typeface="+mn-lt"/>
                <a:cs typeface="+mn-lt"/>
              </a:rPr>
              <a:t> people</a:t>
            </a:r>
            <a:r>
              <a:rPr lang="en-US" sz="2800" dirty="0">
                <a:ea typeface="+mn-lt"/>
                <a:cs typeface="+mn-lt"/>
              </a:rPr>
              <a:t> (those within that ‘socially acceptable’ range). </a:t>
            </a:r>
          </a:p>
          <a:p>
            <a:pPr algn="r"/>
            <a:r>
              <a:rPr lang="en-US" sz="2800" dirty="0">
                <a:ea typeface="+mn-lt"/>
                <a:cs typeface="+mn-lt"/>
              </a:rPr>
              <a:t>(Kapp, 2020:2)</a:t>
            </a:r>
            <a:endParaRPr lang="en-US" sz="2800" dirty="0"/>
          </a:p>
        </p:txBody>
      </p:sp>
      <p:sp>
        <p:nvSpPr>
          <p:cNvPr id="5" name="TextBox 4">
            <a:extLst>
              <a:ext uri="{FF2B5EF4-FFF2-40B4-BE49-F238E27FC236}">
                <a16:creationId xmlns:a16="http://schemas.microsoft.com/office/drawing/2014/main" id="{4B9B6EBB-5BB9-442B-A687-20D41FEF4D5A}"/>
              </a:ext>
            </a:extLst>
          </p:cNvPr>
          <p:cNvSpPr txBox="1"/>
          <p:nvPr/>
        </p:nvSpPr>
        <p:spPr>
          <a:xfrm>
            <a:off x="4343400" y="645733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solidFill>
                  <a:srgbClr val="444444"/>
                </a:solidFill>
                <a:latin typeface="Calibri"/>
                <a:cs typeface="Arial"/>
              </a:rPr>
              <a:t>(Doyle, 2020)​</a:t>
            </a:r>
            <a:endParaRPr lang="en-US"/>
          </a:p>
        </p:txBody>
      </p:sp>
      <p:sp>
        <p:nvSpPr>
          <p:cNvPr id="6" name="Slide Number Placeholder 5">
            <a:extLst>
              <a:ext uri="{FF2B5EF4-FFF2-40B4-BE49-F238E27FC236}">
                <a16:creationId xmlns:a16="http://schemas.microsoft.com/office/drawing/2014/main" id="{44B9A7E6-0F51-7494-4171-DB30E68550E9}"/>
              </a:ext>
            </a:extLst>
          </p:cNvPr>
          <p:cNvSpPr>
            <a:spLocks noGrp="1"/>
          </p:cNvSpPr>
          <p:nvPr>
            <p:ph type="sldNum" sz="quarter" idx="12"/>
          </p:nvPr>
        </p:nvSpPr>
        <p:spPr/>
        <p:txBody>
          <a:bodyPr/>
          <a:lstStyle/>
          <a:p>
            <a:fld id="{E52B8A04-3B00-4CA5-8EE3-152D96D1A377}" type="slidenum">
              <a:rPr lang="en-GB" smtClean="0"/>
              <a:t>55</a:t>
            </a:fld>
            <a:endParaRPr lang="en-GB"/>
          </a:p>
        </p:txBody>
      </p:sp>
      <p:pic>
        <p:nvPicPr>
          <p:cNvPr id="9" name="Picture 7">
            <a:extLst>
              <a:ext uri="{FF2B5EF4-FFF2-40B4-BE49-F238E27FC236}">
                <a16:creationId xmlns:a16="http://schemas.microsoft.com/office/drawing/2014/main" id="{8DB0DB3E-9146-BFB7-C048-5F6F1E170643}"/>
              </a:ext>
            </a:extLst>
          </p:cNvPr>
          <p:cNvPicPr>
            <a:picLocks noChangeAspect="1"/>
          </p:cNvPicPr>
          <p:nvPr/>
        </p:nvPicPr>
        <p:blipFill>
          <a:blip r:embed="rId4"/>
          <a:stretch>
            <a:fillRect/>
          </a:stretch>
        </p:blipFill>
        <p:spPr>
          <a:xfrm>
            <a:off x="10677695" y="311794"/>
            <a:ext cx="1292943" cy="414712"/>
          </a:xfrm>
          <a:prstGeom prst="rect">
            <a:avLst/>
          </a:prstGeom>
        </p:spPr>
      </p:pic>
    </p:spTree>
    <p:extLst>
      <p:ext uri="{BB962C8B-B14F-4D97-AF65-F5344CB8AC3E}">
        <p14:creationId xmlns:p14="http://schemas.microsoft.com/office/powerpoint/2010/main" val="1174348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5065-8219-46E3-AB0B-0F044787DCFF}"/>
              </a:ext>
            </a:extLst>
          </p:cNvPr>
          <p:cNvSpPr>
            <a:spLocks noGrp="1"/>
          </p:cNvSpPr>
          <p:nvPr>
            <p:ph type="title"/>
          </p:nvPr>
        </p:nvSpPr>
        <p:spPr/>
        <p:txBody>
          <a:bodyPr>
            <a:normAutofit/>
          </a:bodyPr>
          <a:lstStyle/>
          <a:p>
            <a:r>
              <a:rPr lang="en-GB" sz="6000" dirty="0">
                <a:solidFill>
                  <a:schemeClr val="accent2">
                    <a:lumMod val="75000"/>
                  </a:schemeClr>
                </a:solidFill>
              </a:rPr>
              <a:t>Autism: strengths and challenges</a:t>
            </a:r>
          </a:p>
        </p:txBody>
      </p:sp>
      <p:pic>
        <p:nvPicPr>
          <p:cNvPr id="5" name="Content Placeholder 4" descr="Customer review RTL">
            <a:extLst>
              <a:ext uri="{FF2B5EF4-FFF2-40B4-BE49-F238E27FC236}">
                <a16:creationId xmlns:a16="http://schemas.microsoft.com/office/drawing/2014/main" id="{3FDC64E8-FD89-47AD-829B-5F10C134E776}"/>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5027" y="2364930"/>
            <a:ext cx="1724292" cy="1724292"/>
          </a:xfrm>
        </p:spPr>
      </p:pic>
      <p:pic>
        <p:nvPicPr>
          <p:cNvPr id="7" name="Graphic 6" descr="Tongue">
            <a:extLst>
              <a:ext uri="{FF2B5EF4-FFF2-40B4-BE49-F238E27FC236}">
                <a16:creationId xmlns:a16="http://schemas.microsoft.com/office/drawing/2014/main" id="{5BBB9AC5-A994-47FC-AC3F-F542505DCF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59170" y="2084832"/>
            <a:ext cx="2026074" cy="2026074"/>
          </a:xfrm>
          <a:prstGeom prst="rect">
            <a:avLst/>
          </a:prstGeom>
        </p:spPr>
      </p:pic>
      <p:pic>
        <p:nvPicPr>
          <p:cNvPr id="11" name="Graphic 10" descr="Brain">
            <a:extLst>
              <a:ext uri="{FF2B5EF4-FFF2-40B4-BE49-F238E27FC236}">
                <a16:creationId xmlns:a16="http://schemas.microsoft.com/office/drawing/2014/main" id="{073E20B2-2D00-4A17-B0BE-9BC8FCAE3F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96146" y="2084832"/>
            <a:ext cx="1880677" cy="1880677"/>
          </a:xfrm>
          <a:prstGeom prst="rect">
            <a:avLst/>
          </a:prstGeom>
        </p:spPr>
      </p:pic>
      <p:pic>
        <p:nvPicPr>
          <p:cNvPr id="13" name="Graphic 12" descr="Monthly calendar">
            <a:extLst>
              <a:ext uri="{FF2B5EF4-FFF2-40B4-BE49-F238E27FC236}">
                <a16:creationId xmlns:a16="http://schemas.microsoft.com/office/drawing/2014/main" id="{36449A46-92FB-481C-8D81-C12389CB20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342921" y="2280263"/>
            <a:ext cx="1757176" cy="1757176"/>
          </a:xfrm>
          <a:prstGeom prst="rect">
            <a:avLst/>
          </a:prstGeom>
        </p:spPr>
      </p:pic>
      <p:pic>
        <p:nvPicPr>
          <p:cNvPr id="17" name="Graphic 16" descr="Fingerprint">
            <a:extLst>
              <a:ext uri="{FF2B5EF4-FFF2-40B4-BE49-F238E27FC236}">
                <a16:creationId xmlns:a16="http://schemas.microsoft.com/office/drawing/2014/main" id="{47561271-4E83-400B-84BD-5204B3BDA8A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231471" y="2280263"/>
            <a:ext cx="1780357" cy="1780357"/>
          </a:xfrm>
          <a:prstGeom prst="rect">
            <a:avLst/>
          </a:prstGeom>
        </p:spPr>
      </p:pic>
      <p:pic>
        <p:nvPicPr>
          <p:cNvPr id="19" name="Graphic 18" descr="Gears">
            <a:extLst>
              <a:ext uri="{FF2B5EF4-FFF2-40B4-BE49-F238E27FC236}">
                <a16:creationId xmlns:a16="http://schemas.microsoft.com/office/drawing/2014/main" id="{6D423621-659C-4743-9432-16412662A36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119668" y="2123878"/>
            <a:ext cx="1880677" cy="1880677"/>
          </a:xfrm>
          <a:prstGeom prst="rect">
            <a:avLst/>
          </a:prstGeom>
        </p:spPr>
      </p:pic>
      <p:sp>
        <p:nvSpPr>
          <p:cNvPr id="20" name="Rectangle 19">
            <a:extLst>
              <a:ext uri="{FF2B5EF4-FFF2-40B4-BE49-F238E27FC236}">
                <a16:creationId xmlns:a16="http://schemas.microsoft.com/office/drawing/2014/main" id="{8E30639A-DB55-4819-8270-379465011E89}"/>
              </a:ext>
            </a:extLst>
          </p:cNvPr>
          <p:cNvSpPr/>
          <p:nvPr/>
        </p:nvSpPr>
        <p:spPr>
          <a:xfrm>
            <a:off x="162403" y="4126446"/>
            <a:ext cx="2209264" cy="1200329"/>
          </a:xfrm>
          <a:prstGeom prst="rect">
            <a:avLst/>
          </a:prstGeom>
        </p:spPr>
        <p:txBody>
          <a:bodyPr wrap="square">
            <a:spAutoFit/>
          </a:bodyPr>
          <a:lstStyle/>
          <a:p>
            <a:pPr algn="ctr"/>
            <a:r>
              <a:rPr lang="en-GB" sz="2400" b="1"/>
              <a:t>Social and communication </a:t>
            </a:r>
            <a:r>
              <a:rPr lang="en-GB" sz="2400"/>
              <a:t>difficulties</a:t>
            </a:r>
          </a:p>
        </p:txBody>
      </p:sp>
      <p:sp>
        <p:nvSpPr>
          <p:cNvPr id="21" name="Rectangle 20">
            <a:extLst>
              <a:ext uri="{FF2B5EF4-FFF2-40B4-BE49-F238E27FC236}">
                <a16:creationId xmlns:a16="http://schemas.microsoft.com/office/drawing/2014/main" id="{C95450E3-3EE2-46D4-A4D8-6F1730986165}"/>
              </a:ext>
            </a:extLst>
          </p:cNvPr>
          <p:cNvSpPr/>
          <p:nvPr/>
        </p:nvSpPr>
        <p:spPr>
          <a:xfrm>
            <a:off x="4131243" y="3919106"/>
            <a:ext cx="2190605" cy="1569660"/>
          </a:xfrm>
          <a:prstGeom prst="rect">
            <a:avLst/>
          </a:prstGeom>
        </p:spPr>
        <p:txBody>
          <a:bodyPr wrap="square">
            <a:spAutoFit/>
          </a:bodyPr>
          <a:lstStyle/>
          <a:p>
            <a:pPr algn="ctr"/>
            <a:r>
              <a:rPr lang="en-GB" sz="2400"/>
              <a:t>Desire for </a:t>
            </a:r>
            <a:r>
              <a:rPr lang="en-GB" sz="2400" b="1"/>
              <a:t>routine</a:t>
            </a:r>
            <a:r>
              <a:rPr lang="en-GB" sz="2400"/>
              <a:t> / ‘restricted behaviours’</a:t>
            </a:r>
          </a:p>
        </p:txBody>
      </p:sp>
      <p:sp>
        <p:nvSpPr>
          <p:cNvPr id="22" name="Rectangle 21">
            <a:extLst>
              <a:ext uri="{FF2B5EF4-FFF2-40B4-BE49-F238E27FC236}">
                <a16:creationId xmlns:a16="http://schemas.microsoft.com/office/drawing/2014/main" id="{DF027106-788D-47A4-8AE1-9BF5DC8B271B}"/>
              </a:ext>
            </a:extLst>
          </p:cNvPr>
          <p:cNvSpPr/>
          <p:nvPr/>
        </p:nvSpPr>
        <p:spPr>
          <a:xfrm>
            <a:off x="2254655" y="3785669"/>
            <a:ext cx="2003888" cy="1938992"/>
          </a:xfrm>
          <a:prstGeom prst="rect">
            <a:avLst/>
          </a:prstGeom>
        </p:spPr>
        <p:txBody>
          <a:bodyPr wrap="square">
            <a:spAutoFit/>
          </a:bodyPr>
          <a:lstStyle/>
          <a:p>
            <a:pPr algn="ctr"/>
            <a:r>
              <a:rPr lang="en-GB" sz="2400"/>
              <a:t>Hypo- or hyper-sensitivity to </a:t>
            </a:r>
            <a:r>
              <a:rPr lang="en-GB" sz="2400" b="1"/>
              <a:t>sensory stimuli </a:t>
            </a:r>
          </a:p>
        </p:txBody>
      </p:sp>
      <p:sp>
        <p:nvSpPr>
          <p:cNvPr id="23" name="Rectangle 22">
            <a:extLst>
              <a:ext uri="{FF2B5EF4-FFF2-40B4-BE49-F238E27FC236}">
                <a16:creationId xmlns:a16="http://schemas.microsoft.com/office/drawing/2014/main" id="{B59E8AD6-1EB6-4875-B2A1-D3B54E25D915}"/>
              </a:ext>
            </a:extLst>
          </p:cNvPr>
          <p:cNvSpPr/>
          <p:nvPr/>
        </p:nvSpPr>
        <p:spPr>
          <a:xfrm>
            <a:off x="6260581" y="4132315"/>
            <a:ext cx="1751247" cy="1200329"/>
          </a:xfrm>
          <a:prstGeom prst="rect">
            <a:avLst/>
          </a:prstGeom>
        </p:spPr>
        <p:txBody>
          <a:bodyPr wrap="square">
            <a:spAutoFit/>
          </a:bodyPr>
          <a:lstStyle/>
          <a:p>
            <a:pPr algn="ctr"/>
            <a:r>
              <a:rPr lang="en-GB" sz="2400" b="1"/>
              <a:t>Individual and spikey </a:t>
            </a:r>
            <a:r>
              <a:rPr lang="en-GB" sz="2400"/>
              <a:t>profiles</a:t>
            </a:r>
          </a:p>
        </p:txBody>
      </p:sp>
      <p:sp>
        <p:nvSpPr>
          <p:cNvPr id="24" name="Rectangle 23">
            <a:extLst>
              <a:ext uri="{FF2B5EF4-FFF2-40B4-BE49-F238E27FC236}">
                <a16:creationId xmlns:a16="http://schemas.microsoft.com/office/drawing/2014/main" id="{1A83C9C1-0EC3-4F0B-9B62-D3D0FFC55DED}"/>
              </a:ext>
            </a:extLst>
          </p:cNvPr>
          <p:cNvSpPr/>
          <p:nvPr/>
        </p:nvSpPr>
        <p:spPr>
          <a:xfrm>
            <a:off x="9986491" y="3935182"/>
            <a:ext cx="2043106" cy="2308324"/>
          </a:xfrm>
          <a:prstGeom prst="rect">
            <a:avLst/>
          </a:prstGeom>
        </p:spPr>
        <p:txBody>
          <a:bodyPr wrap="square">
            <a:spAutoFit/>
          </a:bodyPr>
          <a:lstStyle/>
          <a:p>
            <a:pPr algn="ctr"/>
            <a:r>
              <a:rPr lang="en-GB" sz="2400" b="1"/>
              <a:t>Strengths </a:t>
            </a:r>
            <a:r>
              <a:rPr lang="en-GB" sz="2400" err="1"/>
              <a:t>eg</a:t>
            </a:r>
            <a:r>
              <a:rPr lang="en-GB" sz="2400" b="1"/>
              <a:t> </a:t>
            </a:r>
            <a:r>
              <a:rPr lang="en-GB" sz="2400"/>
              <a:t>working memory, systematic, attention to detail</a:t>
            </a:r>
          </a:p>
        </p:txBody>
      </p:sp>
      <p:sp>
        <p:nvSpPr>
          <p:cNvPr id="25" name="Rectangle 24">
            <a:extLst>
              <a:ext uri="{FF2B5EF4-FFF2-40B4-BE49-F238E27FC236}">
                <a16:creationId xmlns:a16="http://schemas.microsoft.com/office/drawing/2014/main" id="{CE12DCC4-066B-4450-9396-D3CE8512109E}"/>
              </a:ext>
            </a:extLst>
          </p:cNvPr>
          <p:cNvSpPr/>
          <p:nvPr/>
        </p:nvSpPr>
        <p:spPr>
          <a:xfrm>
            <a:off x="8155312" y="3880662"/>
            <a:ext cx="1807057" cy="1938992"/>
          </a:xfrm>
          <a:prstGeom prst="rect">
            <a:avLst/>
          </a:prstGeom>
        </p:spPr>
        <p:txBody>
          <a:bodyPr wrap="square">
            <a:spAutoFit/>
          </a:bodyPr>
          <a:lstStyle/>
          <a:p>
            <a:pPr algn="ctr"/>
            <a:r>
              <a:rPr lang="en-GB" sz="2400"/>
              <a:t>50% average / above average </a:t>
            </a:r>
            <a:r>
              <a:rPr lang="en-GB" sz="2400" b="1"/>
              <a:t>intelligence</a:t>
            </a:r>
            <a:r>
              <a:rPr lang="en-GB" sz="2400"/>
              <a:t> </a:t>
            </a:r>
          </a:p>
        </p:txBody>
      </p:sp>
      <p:pic>
        <p:nvPicPr>
          <p:cNvPr id="4" name="Picture 7">
            <a:extLst>
              <a:ext uri="{FF2B5EF4-FFF2-40B4-BE49-F238E27FC236}">
                <a16:creationId xmlns:a16="http://schemas.microsoft.com/office/drawing/2014/main" id="{018C20AF-FC17-5917-B267-1102E395CCF3}"/>
              </a:ext>
            </a:extLst>
          </p:cNvPr>
          <p:cNvPicPr>
            <a:picLocks noChangeAspect="1"/>
          </p:cNvPicPr>
          <p:nvPr/>
        </p:nvPicPr>
        <p:blipFill>
          <a:blip r:embed="rId14"/>
          <a:stretch>
            <a:fillRect/>
          </a:stretch>
        </p:blipFill>
        <p:spPr>
          <a:xfrm>
            <a:off x="10736654" y="199782"/>
            <a:ext cx="1292943" cy="414712"/>
          </a:xfrm>
          <a:prstGeom prst="rect">
            <a:avLst/>
          </a:prstGeom>
        </p:spPr>
      </p:pic>
    </p:spTree>
    <p:extLst>
      <p:ext uri="{BB962C8B-B14F-4D97-AF65-F5344CB8AC3E}">
        <p14:creationId xmlns:p14="http://schemas.microsoft.com/office/powerpoint/2010/main" val="72776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3348504"/>
            <a:ext cx="12192000" cy="1644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9999839" y="2433971"/>
            <a:ext cx="2095500" cy="4712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3200" b="1" dirty="0">
                <a:solidFill>
                  <a:schemeClr val="tx1"/>
                </a:solidFill>
                <a:latin typeface="+mn-lt"/>
              </a:rPr>
              <a:t>Not very autistic</a:t>
            </a:r>
          </a:p>
        </p:txBody>
      </p:sp>
      <p:sp>
        <p:nvSpPr>
          <p:cNvPr id="8" name="Right Arrow 7"/>
          <p:cNvSpPr/>
          <p:nvPr/>
        </p:nvSpPr>
        <p:spPr>
          <a:xfrm>
            <a:off x="2259188" y="2492896"/>
            <a:ext cx="7634112" cy="471264"/>
          </a:xfrm>
          <a:prstGeom prst="rightArrow">
            <a:avLst/>
          </a:prstGeom>
          <a:gradFill flip="none" rotWithShape="1">
            <a:gsLst>
              <a:gs pos="0">
                <a:schemeClr val="accent4">
                  <a:lumMod val="40000"/>
                  <a:lumOff val="60000"/>
                </a:schemeClr>
              </a:gs>
              <a:gs pos="28000">
                <a:schemeClr val="accent4">
                  <a:lumMod val="95000"/>
                  <a:lumOff val="5000"/>
                </a:schemeClr>
              </a:gs>
              <a:gs pos="100000">
                <a:schemeClr val="accent4">
                  <a:lumMod val="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rebuchet MS" panose="020B0603020202020204" pitchFamily="34" charset="0"/>
            </a:endParaRPr>
          </a:p>
        </p:txBody>
      </p:sp>
      <p:sp>
        <p:nvSpPr>
          <p:cNvPr id="9" name="Title 1"/>
          <p:cNvSpPr txBox="1">
            <a:spLocks/>
          </p:cNvSpPr>
          <p:nvPr/>
        </p:nvSpPr>
        <p:spPr>
          <a:xfrm>
            <a:off x="266700" y="5521442"/>
            <a:ext cx="2398890" cy="4712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3200" b="1" dirty="0">
                <a:solidFill>
                  <a:schemeClr val="tx1"/>
                </a:solidFill>
                <a:latin typeface="+mn-lt"/>
              </a:rPr>
              <a:t>‘Low functioning’</a:t>
            </a:r>
          </a:p>
        </p:txBody>
      </p:sp>
      <p:sp>
        <p:nvSpPr>
          <p:cNvPr id="13" name="Title 1"/>
          <p:cNvSpPr txBox="1">
            <a:spLocks/>
          </p:cNvSpPr>
          <p:nvPr/>
        </p:nvSpPr>
        <p:spPr>
          <a:xfrm>
            <a:off x="9696449" y="5521442"/>
            <a:ext cx="2398890" cy="4712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3200" b="1" dirty="0">
                <a:solidFill>
                  <a:schemeClr val="tx1"/>
                </a:solidFill>
                <a:latin typeface="+mn-lt"/>
              </a:rPr>
              <a:t>‘High functioning’</a:t>
            </a:r>
          </a:p>
        </p:txBody>
      </p:sp>
      <p:sp>
        <p:nvSpPr>
          <p:cNvPr id="15" name="Title 1">
            <a:extLst>
              <a:ext uri="{FF2B5EF4-FFF2-40B4-BE49-F238E27FC236}">
                <a16:creationId xmlns:a16="http://schemas.microsoft.com/office/drawing/2014/main" id="{32D4B8A6-5FA0-4C05-B345-2370D4B1816E}"/>
              </a:ext>
            </a:extLst>
          </p:cNvPr>
          <p:cNvSpPr txBox="1">
            <a:spLocks/>
          </p:cNvSpPr>
          <p:nvPr/>
        </p:nvSpPr>
        <p:spPr>
          <a:xfrm>
            <a:off x="177800" y="2467204"/>
            <a:ext cx="2081388" cy="4712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3200" b="1" dirty="0">
                <a:solidFill>
                  <a:schemeClr val="tx1"/>
                </a:solidFill>
                <a:latin typeface="+mn-lt"/>
              </a:rPr>
              <a:t>Very autistic</a:t>
            </a:r>
          </a:p>
        </p:txBody>
      </p:sp>
      <p:sp>
        <p:nvSpPr>
          <p:cNvPr id="3" name="Title 2">
            <a:extLst>
              <a:ext uri="{FF2B5EF4-FFF2-40B4-BE49-F238E27FC236}">
                <a16:creationId xmlns:a16="http://schemas.microsoft.com/office/drawing/2014/main" id="{48798390-50F9-4888-BF0A-07075C386CB0}"/>
              </a:ext>
            </a:extLst>
          </p:cNvPr>
          <p:cNvSpPr>
            <a:spLocks noGrp="1"/>
          </p:cNvSpPr>
          <p:nvPr>
            <p:ph type="title"/>
          </p:nvPr>
        </p:nvSpPr>
        <p:spPr/>
        <p:txBody>
          <a:bodyPr>
            <a:normAutofit/>
          </a:bodyPr>
          <a:lstStyle/>
          <a:p>
            <a:r>
              <a:rPr lang="en-GB" sz="5400" dirty="0">
                <a:solidFill>
                  <a:schemeClr val="accent2">
                    <a:lumMod val="75000"/>
                  </a:schemeClr>
                </a:solidFill>
              </a:rPr>
              <a:t>The autism spectrum</a:t>
            </a:r>
          </a:p>
        </p:txBody>
      </p:sp>
      <p:sp>
        <p:nvSpPr>
          <p:cNvPr id="16" name="Right Arrow 7">
            <a:extLst>
              <a:ext uri="{FF2B5EF4-FFF2-40B4-BE49-F238E27FC236}">
                <a16:creationId xmlns:a16="http://schemas.microsoft.com/office/drawing/2014/main" id="{B872B78F-8B63-4255-9295-BBBD1B7EE90F}"/>
              </a:ext>
            </a:extLst>
          </p:cNvPr>
          <p:cNvSpPr/>
          <p:nvPr/>
        </p:nvSpPr>
        <p:spPr>
          <a:xfrm>
            <a:off x="2665590" y="5488694"/>
            <a:ext cx="6872110" cy="471264"/>
          </a:xfrm>
          <a:prstGeom prst="rightArrow">
            <a:avLst/>
          </a:prstGeom>
          <a:gradFill>
            <a:gsLst>
              <a:gs pos="0">
                <a:schemeClr val="accent4">
                  <a:lumMod val="40000"/>
                  <a:lumOff val="60000"/>
                </a:schemeClr>
              </a:gs>
              <a:gs pos="28000">
                <a:schemeClr val="accent4">
                  <a:lumMod val="95000"/>
                  <a:lumOff val="5000"/>
                </a:schemeClr>
              </a:gs>
              <a:gs pos="0">
                <a:schemeClr val="accent4">
                  <a:lumMod val="60000"/>
                </a:scheme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rebuchet MS" panose="020B0603020202020204" pitchFamily="34" charset="0"/>
            </a:endParaRPr>
          </a:p>
        </p:txBody>
      </p:sp>
      <p:pic>
        <p:nvPicPr>
          <p:cNvPr id="6" name="Picture 7">
            <a:extLst>
              <a:ext uri="{FF2B5EF4-FFF2-40B4-BE49-F238E27FC236}">
                <a16:creationId xmlns:a16="http://schemas.microsoft.com/office/drawing/2014/main" id="{5FF89F4C-214A-F7D4-3CA7-EC9F2CD86161}"/>
              </a:ext>
            </a:extLst>
          </p:cNvPr>
          <p:cNvPicPr>
            <a:picLocks noChangeAspect="1"/>
          </p:cNvPicPr>
          <p:nvPr/>
        </p:nvPicPr>
        <p:blipFill>
          <a:blip r:embed="rId4"/>
          <a:stretch>
            <a:fillRect/>
          </a:stretch>
        </p:blipFill>
        <p:spPr>
          <a:xfrm>
            <a:off x="10744200" y="170504"/>
            <a:ext cx="1292943" cy="414712"/>
          </a:xfrm>
          <a:prstGeom prst="rect">
            <a:avLst/>
          </a:prstGeom>
        </p:spPr>
      </p:pic>
    </p:spTree>
    <p:extLst>
      <p:ext uri="{BB962C8B-B14F-4D97-AF65-F5344CB8AC3E}">
        <p14:creationId xmlns:p14="http://schemas.microsoft.com/office/powerpoint/2010/main" val="2770837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403916" y="5679296"/>
            <a:ext cx="2997832" cy="4712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2400" b="1" dirty="0">
                <a:solidFill>
                  <a:schemeClr val="tx1"/>
                </a:solidFill>
                <a:latin typeface="+mn-lt"/>
              </a:rPr>
              <a:t>Understanding social nuances</a:t>
            </a:r>
          </a:p>
        </p:txBody>
      </p:sp>
      <p:sp>
        <p:nvSpPr>
          <p:cNvPr id="7" name="Title 1"/>
          <p:cNvSpPr txBox="1">
            <a:spLocks/>
          </p:cNvSpPr>
          <p:nvPr/>
        </p:nvSpPr>
        <p:spPr>
          <a:xfrm>
            <a:off x="1907640" y="2649018"/>
            <a:ext cx="1485900" cy="4712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2400" b="1" dirty="0">
                <a:solidFill>
                  <a:schemeClr val="tx1"/>
                </a:solidFill>
                <a:latin typeface="+mn-lt"/>
              </a:rPr>
              <a:t>Need for routine</a:t>
            </a:r>
          </a:p>
        </p:txBody>
      </p:sp>
      <p:sp>
        <p:nvSpPr>
          <p:cNvPr id="8" name="Title 1"/>
          <p:cNvSpPr txBox="1">
            <a:spLocks/>
          </p:cNvSpPr>
          <p:nvPr/>
        </p:nvSpPr>
        <p:spPr>
          <a:xfrm>
            <a:off x="7826984" y="942811"/>
            <a:ext cx="2438143" cy="4712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2400" b="1" dirty="0">
                <a:solidFill>
                  <a:schemeClr val="tx1"/>
                </a:solidFill>
                <a:latin typeface="+mn-lt"/>
              </a:rPr>
              <a:t>Reading others' emotions or intentions</a:t>
            </a:r>
          </a:p>
        </p:txBody>
      </p:sp>
      <p:sp>
        <p:nvSpPr>
          <p:cNvPr id="9" name="Title 1"/>
          <p:cNvSpPr txBox="1">
            <a:spLocks/>
          </p:cNvSpPr>
          <p:nvPr/>
        </p:nvSpPr>
        <p:spPr>
          <a:xfrm>
            <a:off x="8873976" y="4156622"/>
            <a:ext cx="2476152" cy="4712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2400" b="1" dirty="0">
                <a:solidFill>
                  <a:schemeClr val="tx1"/>
                </a:solidFill>
                <a:latin typeface="+mn-lt"/>
              </a:rPr>
              <a:t>Executive function – starting / stopping tasks</a:t>
            </a:r>
          </a:p>
        </p:txBody>
      </p:sp>
      <p:sp>
        <p:nvSpPr>
          <p:cNvPr id="10" name="Title 1"/>
          <p:cNvSpPr txBox="1">
            <a:spLocks/>
          </p:cNvSpPr>
          <p:nvPr/>
        </p:nvSpPr>
        <p:spPr>
          <a:xfrm>
            <a:off x="3234947" y="5878917"/>
            <a:ext cx="2171101" cy="4712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2400" b="1" dirty="0">
                <a:solidFill>
                  <a:schemeClr val="tx1"/>
                </a:solidFill>
                <a:latin typeface="+mn-lt"/>
              </a:rPr>
              <a:t>Working memory</a:t>
            </a:r>
          </a:p>
        </p:txBody>
      </p:sp>
      <p:sp>
        <p:nvSpPr>
          <p:cNvPr id="11" name="Title 1"/>
          <p:cNvSpPr txBox="1">
            <a:spLocks/>
          </p:cNvSpPr>
          <p:nvPr/>
        </p:nvSpPr>
        <p:spPr>
          <a:xfrm>
            <a:off x="8640415" y="2549716"/>
            <a:ext cx="1624712" cy="4712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2400" b="1" dirty="0">
                <a:solidFill>
                  <a:schemeClr val="tx1"/>
                </a:solidFill>
                <a:latin typeface="+mn-lt"/>
              </a:rPr>
              <a:t>Sensory filter</a:t>
            </a:r>
          </a:p>
        </p:txBody>
      </p:sp>
      <p:sp>
        <p:nvSpPr>
          <p:cNvPr id="12" name="Title 1"/>
          <p:cNvSpPr txBox="1">
            <a:spLocks/>
          </p:cNvSpPr>
          <p:nvPr/>
        </p:nvSpPr>
        <p:spPr>
          <a:xfrm>
            <a:off x="1868941" y="4581142"/>
            <a:ext cx="1847850" cy="4712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2400" b="1" dirty="0">
                <a:solidFill>
                  <a:schemeClr val="tx1"/>
                </a:solidFill>
                <a:latin typeface="+mn-lt"/>
              </a:rPr>
              <a:t>Detail over ‘big picture’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8023" y="550604"/>
            <a:ext cx="5555953" cy="5555953"/>
          </a:xfrm>
          <a:prstGeom prst="ellipse">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48" name="Group 2047">
            <a:extLst>
              <a:ext uri="{FF2B5EF4-FFF2-40B4-BE49-F238E27FC236}">
                <a16:creationId xmlns:a16="http://schemas.microsoft.com/office/drawing/2014/main" id="{FB3378FC-3004-4655-B6FD-69120764D7B8}"/>
              </a:ext>
            </a:extLst>
          </p:cNvPr>
          <p:cNvGrpSpPr/>
          <p:nvPr/>
        </p:nvGrpSpPr>
        <p:grpSpPr>
          <a:xfrm>
            <a:off x="4177957" y="1388662"/>
            <a:ext cx="4204204" cy="4160971"/>
            <a:chOff x="2699792" y="1642661"/>
            <a:chExt cx="4204204" cy="4160971"/>
          </a:xfrm>
        </p:grpSpPr>
        <p:sp>
          <p:nvSpPr>
            <p:cNvPr id="2" name="Oval 1">
              <a:extLst>
                <a:ext uri="{FF2B5EF4-FFF2-40B4-BE49-F238E27FC236}">
                  <a16:creationId xmlns:a16="http://schemas.microsoft.com/office/drawing/2014/main" id="{1DA360E7-0C77-4F7D-B398-81CA243C8ECF}"/>
                </a:ext>
              </a:extLst>
            </p:cNvPr>
            <p:cNvSpPr/>
            <p:nvPr/>
          </p:nvSpPr>
          <p:spPr>
            <a:xfrm>
              <a:off x="2699792" y="1736129"/>
              <a:ext cx="354357" cy="36004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67ED05FC-180F-4ECC-83F2-7625EBC26BC2}"/>
                </a:ext>
              </a:extLst>
            </p:cNvPr>
            <p:cNvSpPr/>
            <p:nvPr/>
          </p:nvSpPr>
          <p:spPr>
            <a:xfrm>
              <a:off x="2699792" y="2947752"/>
              <a:ext cx="354357" cy="36004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D6A86CD1-6B81-4976-851E-A7AA280006FA}"/>
                </a:ext>
              </a:extLst>
            </p:cNvPr>
            <p:cNvSpPr/>
            <p:nvPr/>
          </p:nvSpPr>
          <p:spPr>
            <a:xfrm>
              <a:off x="5802191" y="1642661"/>
              <a:ext cx="354357" cy="36004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A512F9EE-3CD7-4B3C-B39D-F983B6C290A4}"/>
                </a:ext>
              </a:extLst>
            </p:cNvPr>
            <p:cNvSpPr/>
            <p:nvPr/>
          </p:nvSpPr>
          <p:spPr>
            <a:xfrm>
              <a:off x="3326397" y="4005064"/>
              <a:ext cx="354357" cy="36004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64AC7C4A-2AC5-456B-AFF8-F65E6A8AB1C1}"/>
                </a:ext>
              </a:extLst>
            </p:cNvPr>
            <p:cNvSpPr/>
            <p:nvPr/>
          </p:nvSpPr>
          <p:spPr>
            <a:xfrm>
              <a:off x="3706155" y="5443592"/>
              <a:ext cx="354357" cy="36004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A6AE94B9-962C-410C-AA74-6F53AF41ED62}"/>
                </a:ext>
              </a:extLst>
            </p:cNvPr>
            <p:cNvSpPr/>
            <p:nvPr/>
          </p:nvSpPr>
          <p:spPr>
            <a:xfrm>
              <a:off x="5241165" y="4729862"/>
              <a:ext cx="354357" cy="36004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345A9A43-F8D2-4D02-B92F-EDA11FB20AE4}"/>
                </a:ext>
              </a:extLst>
            </p:cNvPr>
            <p:cNvSpPr/>
            <p:nvPr/>
          </p:nvSpPr>
          <p:spPr>
            <a:xfrm>
              <a:off x="6549639" y="4194624"/>
              <a:ext cx="354357" cy="36004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A9393A58-0AEC-46E8-9C0D-B53803966BB9}"/>
                </a:ext>
              </a:extLst>
            </p:cNvPr>
            <p:cNvSpPr/>
            <p:nvPr/>
          </p:nvSpPr>
          <p:spPr>
            <a:xfrm>
              <a:off x="5711510" y="3003520"/>
              <a:ext cx="354357" cy="360040"/>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524FD5F2-811D-4620-ABA8-2F90A5D4D9C6}"/>
                </a:ext>
              </a:extLst>
            </p:cNvPr>
            <p:cNvCxnSpPr>
              <a:endCxn id="21" idx="0"/>
            </p:cNvCxnSpPr>
            <p:nvPr/>
          </p:nvCxnSpPr>
          <p:spPr>
            <a:xfrm>
              <a:off x="2876970" y="2096169"/>
              <a:ext cx="1" cy="851583"/>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A7571C6-7D83-474B-9A3A-0D1C9D8953B8}"/>
                </a:ext>
              </a:extLst>
            </p:cNvPr>
            <p:cNvCxnSpPr>
              <a:cxnSpLocks/>
            </p:cNvCxnSpPr>
            <p:nvPr/>
          </p:nvCxnSpPr>
          <p:spPr>
            <a:xfrm>
              <a:off x="2876970" y="3254218"/>
              <a:ext cx="626605" cy="905157"/>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9D9015-18A8-4B3F-8EDC-A0BEC65A577D}"/>
                </a:ext>
              </a:extLst>
            </p:cNvPr>
            <p:cNvCxnSpPr>
              <a:cxnSpLocks/>
              <a:endCxn id="24" idx="0"/>
            </p:cNvCxnSpPr>
            <p:nvPr/>
          </p:nvCxnSpPr>
          <p:spPr>
            <a:xfrm>
              <a:off x="3539782" y="4264367"/>
              <a:ext cx="343552" cy="11792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69C6DEE-BB3C-4545-BFDB-168DD9421D7E}"/>
                </a:ext>
              </a:extLst>
            </p:cNvPr>
            <p:cNvCxnSpPr>
              <a:cxnSpLocks/>
              <a:stCxn id="25" idx="3"/>
            </p:cNvCxnSpPr>
            <p:nvPr/>
          </p:nvCxnSpPr>
          <p:spPr>
            <a:xfrm flipH="1">
              <a:off x="3984921" y="5037175"/>
              <a:ext cx="1308138" cy="53846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CD0BF3B-82EA-48F1-BB3B-7699947A7C7B}"/>
                </a:ext>
              </a:extLst>
            </p:cNvPr>
            <p:cNvCxnSpPr>
              <a:cxnSpLocks/>
              <a:stCxn id="26" idx="3"/>
            </p:cNvCxnSpPr>
            <p:nvPr/>
          </p:nvCxnSpPr>
          <p:spPr>
            <a:xfrm flipH="1">
              <a:off x="5565435" y="4501937"/>
              <a:ext cx="1036098" cy="35096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8362E64-8178-4540-A725-D4BF9C2EED0A}"/>
                </a:ext>
              </a:extLst>
            </p:cNvPr>
            <p:cNvCxnSpPr>
              <a:cxnSpLocks/>
              <a:stCxn id="27" idx="5"/>
            </p:cNvCxnSpPr>
            <p:nvPr/>
          </p:nvCxnSpPr>
          <p:spPr>
            <a:xfrm>
              <a:off x="6013973" y="3310833"/>
              <a:ext cx="712844" cy="96975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AAA2E9C-9CC8-43FD-A7A6-88FCBA38D8B0}"/>
                </a:ext>
              </a:extLst>
            </p:cNvPr>
            <p:cNvCxnSpPr>
              <a:cxnSpLocks/>
              <a:stCxn id="22" idx="4"/>
            </p:cNvCxnSpPr>
            <p:nvPr/>
          </p:nvCxnSpPr>
          <p:spPr>
            <a:xfrm flipH="1">
              <a:off x="5888690" y="2002701"/>
              <a:ext cx="90680" cy="112139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7B6FE649-053B-4909-B38E-550247219F33}"/>
                </a:ext>
              </a:extLst>
            </p:cNvPr>
            <p:cNvCxnSpPr>
              <a:cxnSpLocks/>
              <a:endCxn id="2" idx="6"/>
            </p:cNvCxnSpPr>
            <p:nvPr/>
          </p:nvCxnSpPr>
          <p:spPr>
            <a:xfrm flipH="1">
              <a:off x="3054149" y="1773205"/>
              <a:ext cx="2834538" cy="142944"/>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2FFD101F-4603-43FC-8B5B-76F77BC33058}"/>
              </a:ext>
            </a:extLst>
          </p:cNvPr>
          <p:cNvSpPr txBox="1">
            <a:spLocks/>
          </p:cNvSpPr>
          <p:nvPr/>
        </p:nvSpPr>
        <p:spPr>
          <a:xfrm>
            <a:off x="1977035" y="999719"/>
            <a:ext cx="2264965" cy="471264"/>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lgn="ctr"/>
            <a:r>
              <a:rPr lang="en-GB" sz="2400" b="1" dirty="0">
                <a:solidFill>
                  <a:schemeClr val="tx1"/>
                </a:solidFill>
                <a:latin typeface="+mn-lt"/>
              </a:rPr>
              <a:t>Communication differences</a:t>
            </a:r>
          </a:p>
        </p:txBody>
      </p:sp>
      <p:grpSp>
        <p:nvGrpSpPr>
          <p:cNvPr id="14" name="Group 13">
            <a:extLst>
              <a:ext uri="{FF2B5EF4-FFF2-40B4-BE49-F238E27FC236}">
                <a16:creationId xmlns:a16="http://schemas.microsoft.com/office/drawing/2014/main" id="{63B7AAD6-8A93-4E74-8DAF-F9C5E2B3A749}"/>
              </a:ext>
            </a:extLst>
          </p:cNvPr>
          <p:cNvGrpSpPr/>
          <p:nvPr/>
        </p:nvGrpSpPr>
        <p:grpSpPr>
          <a:xfrm>
            <a:off x="3663607" y="1852790"/>
            <a:ext cx="4517734" cy="2996968"/>
            <a:chOff x="2214883" y="2092934"/>
            <a:chExt cx="4517734" cy="2996968"/>
          </a:xfrm>
        </p:grpSpPr>
        <p:sp>
          <p:nvSpPr>
            <p:cNvPr id="34" name="Oval 33">
              <a:extLst>
                <a:ext uri="{FF2B5EF4-FFF2-40B4-BE49-F238E27FC236}">
                  <a16:creationId xmlns:a16="http://schemas.microsoft.com/office/drawing/2014/main" id="{64384ECF-63EC-40C6-9BF2-37AA0B768791}"/>
                </a:ext>
              </a:extLst>
            </p:cNvPr>
            <p:cNvSpPr/>
            <p:nvPr/>
          </p:nvSpPr>
          <p:spPr>
            <a:xfrm>
              <a:off x="3591679" y="2290310"/>
              <a:ext cx="354357" cy="360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A4BFB40C-A326-496B-A8F0-ABA0ECD4AFED}"/>
                </a:ext>
              </a:extLst>
            </p:cNvPr>
            <p:cNvSpPr/>
            <p:nvPr/>
          </p:nvSpPr>
          <p:spPr>
            <a:xfrm>
              <a:off x="2214883" y="3008365"/>
              <a:ext cx="354357" cy="360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8C051F0C-6144-4BBD-9D4F-9AF32B6542A9}"/>
                </a:ext>
              </a:extLst>
            </p:cNvPr>
            <p:cNvSpPr/>
            <p:nvPr/>
          </p:nvSpPr>
          <p:spPr>
            <a:xfrm>
              <a:off x="5282646" y="2092934"/>
              <a:ext cx="354357" cy="360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DAF7ACFD-6BE9-421D-B2EB-A057297A318F}"/>
                </a:ext>
              </a:extLst>
            </p:cNvPr>
            <p:cNvSpPr/>
            <p:nvPr/>
          </p:nvSpPr>
          <p:spPr>
            <a:xfrm>
              <a:off x="2928079" y="4342769"/>
              <a:ext cx="354357" cy="360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41273A2C-44BA-47C9-B12F-8278A11C0CE4}"/>
                </a:ext>
              </a:extLst>
            </p:cNvPr>
            <p:cNvSpPr/>
            <p:nvPr/>
          </p:nvSpPr>
          <p:spPr>
            <a:xfrm>
              <a:off x="4191064" y="4205342"/>
              <a:ext cx="354357" cy="360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324A2058-E1B6-438C-A020-23425DBBD261}"/>
                </a:ext>
              </a:extLst>
            </p:cNvPr>
            <p:cNvSpPr/>
            <p:nvPr/>
          </p:nvSpPr>
          <p:spPr>
            <a:xfrm>
              <a:off x="5241165" y="4729862"/>
              <a:ext cx="354357" cy="360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BE144155-6CC6-4316-BDC3-744406BC1339}"/>
                </a:ext>
              </a:extLst>
            </p:cNvPr>
            <p:cNvSpPr/>
            <p:nvPr/>
          </p:nvSpPr>
          <p:spPr>
            <a:xfrm>
              <a:off x="6203275" y="4064738"/>
              <a:ext cx="354357" cy="360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03A7EF0F-134C-4E4B-B0BB-AB8B463DCA41}"/>
                </a:ext>
              </a:extLst>
            </p:cNvPr>
            <p:cNvSpPr/>
            <p:nvPr/>
          </p:nvSpPr>
          <p:spPr>
            <a:xfrm>
              <a:off x="6378260" y="2830338"/>
              <a:ext cx="354357" cy="360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Connector 47">
              <a:extLst>
                <a:ext uri="{FF2B5EF4-FFF2-40B4-BE49-F238E27FC236}">
                  <a16:creationId xmlns:a16="http://schemas.microsoft.com/office/drawing/2014/main" id="{4908EE36-E43C-4A83-8274-1AFE244DEEE0}"/>
                </a:ext>
              </a:extLst>
            </p:cNvPr>
            <p:cNvCxnSpPr>
              <a:cxnSpLocks/>
            </p:cNvCxnSpPr>
            <p:nvPr/>
          </p:nvCxnSpPr>
          <p:spPr>
            <a:xfrm flipH="1">
              <a:off x="2522157" y="2508100"/>
              <a:ext cx="1082385" cy="548514"/>
            </a:xfrm>
            <a:prstGeom prst="line">
              <a:avLst/>
            </a:prstGeom>
            <a:solidFill>
              <a:srgbClr val="000000"/>
            </a:solidFill>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48A372D-E12F-4B74-A6B2-16F0B5011F4D}"/>
                </a:ext>
              </a:extLst>
            </p:cNvPr>
            <p:cNvCxnSpPr>
              <a:cxnSpLocks/>
            </p:cNvCxnSpPr>
            <p:nvPr/>
          </p:nvCxnSpPr>
          <p:spPr>
            <a:xfrm>
              <a:off x="2469993" y="3314832"/>
              <a:ext cx="557332" cy="1052361"/>
            </a:xfrm>
            <a:prstGeom prst="line">
              <a:avLst/>
            </a:prstGeom>
            <a:solidFill>
              <a:srgbClr val="000000"/>
            </a:solidFill>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0712602-8E44-4898-91F2-C2FEE16A9219}"/>
                </a:ext>
              </a:extLst>
            </p:cNvPr>
            <p:cNvCxnSpPr>
              <a:cxnSpLocks/>
            </p:cNvCxnSpPr>
            <p:nvPr/>
          </p:nvCxnSpPr>
          <p:spPr>
            <a:xfrm flipV="1">
              <a:off x="3262691" y="4421820"/>
              <a:ext cx="923711" cy="76342"/>
            </a:xfrm>
            <a:prstGeom prst="line">
              <a:avLst/>
            </a:prstGeom>
            <a:solidFill>
              <a:srgbClr val="000000"/>
            </a:solidFill>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DFE9138-163A-4CCC-8E12-BE3BD0F15C9D}"/>
                </a:ext>
              </a:extLst>
            </p:cNvPr>
            <p:cNvCxnSpPr>
              <a:cxnSpLocks/>
              <a:stCxn id="25" idx="3"/>
            </p:cNvCxnSpPr>
            <p:nvPr/>
          </p:nvCxnSpPr>
          <p:spPr>
            <a:xfrm flipH="1" flipV="1">
              <a:off x="4530443" y="4441295"/>
              <a:ext cx="719321" cy="379403"/>
            </a:xfrm>
            <a:prstGeom prst="line">
              <a:avLst/>
            </a:prstGeom>
            <a:solidFill>
              <a:srgbClr val="000000"/>
            </a:solidFill>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08941D-7298-4591-9FB7-3B5441AF55A9}"/>
                </a:ext>
              </a:extLst>
            </p:cNvPr>
            <p:cNvCxnSpPr>
              <a:cxnSpLocks/>
              <a:stCxn id="26" idx="3"/>
            </p:cNvCxnSpPr>
            <p:nvPr/>
          </p:nvCxnSpPr>
          <p:spPr>
            <a:xfrm flipH="1">
              <a:off x="5548117" y="4354733"/>
              <a:ext cx="733030" cy="446214"/>
            </a:xfrm>
            <a:prstGeom prst="line">
              <a:avLst/>
            </a:prstGeom>
            <a:solidFill>
              <a:srgbClr val="000000"/>
            </a:solidFill>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0BB4D0-8FA8-485E-A90F-CD4F910FA532}"/>
                </a:ext>
              </a:extLst>
            </p:cNvPr>
            <p:cNvCxnSpPr>
              <a:cxnSpLocks/>
            </p:cNvCxnSpPr>
            <p:nvPr/>
          </p:nvCxnSpPr>
          <p:spPr>
            <a:xfrm flipH="1">
              <a:off x="6423750" y="3198265"/>
              <a:ext cx="144405" cy="883159"/>
            </a:xfrm>
            <a:prstGeom prst="line">
              <a:avLst/>
            </a:prstGeom>
            <a:solidFill>
              <a:srgbClr val="000000"/>
            </a:solidFill>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9507D19-72CB-4DFC-997B-A030BE85373F}"/>
                </a:ext>
              </a:extLst>
            </p:cNvPr>
            <p:cNvCxnSpPr>
              <a:cxnSpLocks/>
            </p:cNvCxnSpPr>
            <p:nvPr/>
          </p:nvCxnSpPr>
          <p:spPr>
            <a:xfrm>
              <a:off x="5624348" y="2331746"/>
              <a:ext cx="818524" cy="558555"/>
            </a:xfrm>
            <a:prstGeom prst="line">
              <a:avLst/>
            </a:prstGeom>
            <a:solidFill>
              <a:srgbClr val="000000"/>
            </a:solidFill>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E0BD71A-A09B-46EB-8947-08B7FCE6220D}"/>
                </a:ext>
              </a:extLst>
            </p:cNvPr>
            <p:cNvCxnSpPr>
              <a:cxnSpLocks/>
            </p:cNvCxnSpPr>
            <p:nvPr/>
          </p:nvCxnSpPr>
          <p:spPr>
            <a:xfrm flipH="1">
              <a:off x="3954694" y="2301409"/>
              <a:ext cx="1310538" cy="116967"/>
            </a:xfrm>
            <a:prstGeom prst="line">
              <a:avLst/>
            </a:prstGeom>
            <a:solidFill>
              <a:srgbClr val="000000"/>
            </a:solidFill>
            <a:ln w="76200">
              <a:solidFill>
                <a:srgbClr val="FFFF00"/>
              </a:solidFill>
            </a:ln>
          </p:spPr>
          <p:style>
            <a:lnRef idx="1">
              <a:schemeClr val="accent1"/>
            </a:lnRef>
            <a:fillRef idx="0">
              <a:schemeClr val="accent1"/>
            </a:fillRef>
            <a:effectRef idx="0">
              <a:schemeClr val="accent1"/>
            </a:effectRef>
            <a:fontRef idx="minor">
              <a:schemeClr val="tx1"/>
            </a:fontRef>
          </p:style>
        </p:cxnSp>
      </p:grpSp>
      <p:pic>
        <p:nvPicPr>
          <p:cNvPr id="13" name="Picture 14" descr="Graphical user interface, text, application&#10;&#10;Description automatically generated">
            <a:extLst>
              <a:ext uri="{FF2B5EF4-FFF2-40B4-BE49-F238E27FC236}">
                <a16:creationId xmlns:a16="http://schemas.microsoft.com/office/drawing/2014/main" id="{8A8EC4F1-2C18-4D18-828D-8FEC78B62EC9}"/>
              </a:ext>
            </a:extLst>
          </p:cNvPr>
          <p:cNvPicPr>
            <a:picLocks noChangeAspect="1"/>
          </p:cNvPicPr>
          <p:nvPr/>
        </p:nvPicPr>
        <p:blipFill>
          <a:blip r:embed="rId4"/>
          <a:stretch>
            <a:fillRect/>
          </a:stretch>
        </p:blipFill>
        <p:spPr>
          <a:xfrm>
            <a:off x="4079358" y="1384119"/>
            <a:ext cx="4146394" cy="3486427"/>
          </a:xfrm>
          <a:prstGeom prst="rect">
            <a:avLst/>
          </a:prstGeom>
        </p:spPr>
      </p:pic>
      <p:pic>
        <p:nvPicPr>
          <p:cNvPr id="15" name="Picture 14" descr="Logo, company name&#10;&#10;Description automatically generated">
            <a:extLst>
              <a:ext uri="{FF2B5EF4-FFF2-40B4-BE49-F238E27FC236}">
                <a16:creationId xmlns:a16="http://schemas.microsoft.com/office/drawing/2014/main" id="{2BAE4703-1C0B-896A-5C68-0385433F2CC3}"/>
              </a:ext>
            </a:extLst>
          </p:cNvPr>
          <p:cNvPicPr>
            <a:picLocks noChangeAspect="1"/>
          </p:cNvPicPr>
          <p:nvPr/>
        </p:nvPicPr>
        <p:blipFill>
          <a:blip r:embed="rId5"/>
          <a:stretch>
            <a:fillRect/>
          </a:stretch>
        </p:blipFill>
        <p:spPr>
          <a:xfrm>
            <a:off x="10659402" y="87375"/>
            <a:ext cx="1363622" cy="824907"/>
          </a:xfrm>
          <a:prstGeom prst="rect">
            <a:avLst/>
          </a:prstGeom>
        </p:spPr>
      </p:pic>
    </p:spTree>
    <p:extLst>
      <p:ext uri="{BB962C8B-B14F-4D97-AF65-F5344CB8AC3E}">
        <p14:creationId xmlns:p14="http://schemas.microsoft.com/office/powerpoint/2010/main" val="163708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30E53-FD95-4CE2-84BA-4B14E57A5103}"/>
              </a:ext>
            </a:extLst>
          </p:cNvPr>
          <p:cNvSpPr>
            <a:spLocks noGrp="1"/>
          </p:cNvSpPr>
          <p:nvPr>
            <p:ph type="title"/>
          </p:nvPr>
        </p:nvSpPr>
        <p:spPr>
          <a:xfrm>
            <a:off x="988269" y="656934"/>
            <a:ext cx="10803757" cy="1499616"/>
          </a:xfrm>
        </p:spPr>
        <p:txBody>
          <a:bodyPr/>
          <a:lstStyle/>
          <a:p>
            <a:r>
              <a:rPr lang="en-GB" dirty="0">
                <a:solidFill>
                  <a:schemeClr val="accent2">
                    <a:lumMod val="75000"/>
                  </a:schemeClr>
                </a:solidFill>
              </a:rPr>
              <a:t>disabled students entering </a:t>
            </a:r>
            <a:r>
              <a:rPr lang="en-GB" dirty="0" err="1">
                <a:solidFill>
                  <a:schemeClr val="accent2">
                    <a:lumMod val="75000"/>
                  </a:schemeClr>
                </a:solidFill>
              </a:rPr>
              <a:t>uk</a:t>
            </a:r>
            <a:r>
              <a:rPr lang="en-GB" dirty="0">
                <a:solidFill>
                  <a:schemeClr val="accent2">
                    <a:lumMod val="75000"/>
                  </a:schemeClr>
                </a:solidFill>
              </a:rPr>
              <a:t> higher education</a:t>
            </a:r>
          </a:p>
        </p:txBody>
      </p:sp>
      <p:pic>
        <p:nvPicPr>
          <p:cNvPr id="5" name="Picture 4">
            <a:extLst>
              <a:ext uri="{FF2B5EF4-FFF2-40B4-BE49-F238E27FC236}">
                <a16:creationId xmlns:a16="http://schemas.microsoft.com/office/drawing/2014/main" id="{47D673E4-7688-40A4-8175-C2A877D887E8}"/>
              </a:ext>
            </a:extLst>
          </p:cNvPr>
          <p:cNvPicPr>
            <a:picLocks noChangeAspect="1"/>
          </p:cNvPicPr>
          <p:nvPr/>
        </p:nvPicPr>
        <p:blipFill>
          <a:blip r:embed="rId3"/>
          <a:stretch>
            <a:fillRect/>
          </a:stretch>
        </p:blipFill>
        <p:spPr>
          <a:xfrm>
            <a:off x="509794" y="1826803"/>
            <a:ext cx="11282173" cy="4728345"/>
          </a:xfrm>
          <a:prstGeom prst="rect">
            <a:avLst/>
          </a:prstGeom>
        </p:spPr>
      </p:pic>
      <p:sp>
        <p:nvSpPr>
          <p:cNvPr id="3" name="TextBox 2">
            <a:extLst>
              <a:ext uri="{FF2B5EF4-FFF2-40B4-BE49-F238E27FC236}">
                <a16:creationId xmlns:a16="http://schemas.microsoft.com/office/drawing/2014/main" id="{96CEDF61-2AA3-6230-6E83-5ABE02E255A5}"/>
              </a:ext>
            </a:extLst>
          </p:cNvPr>
          <p:cNvSpPr txBox="1"/>
          <p:nvPr/>
        </p:nvSpPr>
        <p:spPr>
          <a:xfrm>
            <a:off x="9550400" y="6513443"/>
            <a:ext cx="38365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Calibri"/>
              </a:rPr>
              <a:t>(Hubble and Bolton, 2021)</a:t>
            </a:r>
            <a:endParaRPr lang="en-US" dirty="0"/>
          </a:p>
        </p:txBody>
      </p:sp>
      <p:pic>
        <p:nvPicPr>
          <p:cNvPr id="10" name="Picture 7">
            <a:extLst>
              <a:ext uri="{FF2B5EF4-FFF2-40B4-BE49-F238E27FC236}">
                <a16:creationId xmlns:a16="http://schemas.microsoft.com/office/drawing/2014/main" id="{D6F60176-EA2C-37DD-3B3D-D90DD09F4FDF}"/>
              </a:ext>
            </a:extLst>
          </p:cNvPr>
          <p:cNvPicPr>
            <a:picLocks noChangeAspect="1"/>
          </p:cNvPicPr>
          <p:nvPr/>
        </p:nvPicPr>
        <p:blipFill>
          <a:blip r:embed="rId4"/>
          <a:stretch>
            <a:fillRect/>
          </a:stretch>
        </p:blipFill>
        <p:spPr>
          <a:xfrm>
            <a:off x="10737382" y="412727"/>
            <a:ext cx="1292943" cy="414712"/>
          </a:xfrm>
          <a:prstGeom prst="rect">
            <a:avLst/>
          </a:prstGeom>
        </p:spPr>
      </p:pic>
    </p:spTree>
    <p:extLst>
      <p:ext uri="{BB962C8B-B14F-4D97-AF65-F5344CB8AC3E}">
        <p14:creationId xmlns:p14="http://schemas.microsoft.com/office/powerpoint/2010/main" val="570878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CB9D1-AB93-132A-70C7-081F1C3F3953}"/>
              </a:ext>
            </a:extLst>
          </p:cNvPr>
          <p:cNvSpPr>
            <a:spLocks noGrp="1"/>
          </p:cNvSpPr>
          <p:nvPr>
            <p:ph type="title"/>
          </p:nvPr>
        </p:nvSpPr>
        <p:spPr/>
        <p:txBody>
          <a:bodyPr/>
          <a:lstStyle/>
          <a:p>
            <a:r>
              <a:rPr lang="en-GB"/>
              <a:t>A national system underpinned by National Standards</a:t>
            </a:r>
          </a:p>
        </p:txBody>
      </p:sp>
      <p:sp>
        <p:nvSpPr>
          <p:cNvPr id="3" name="Content Placeholder 2">
            <a:extLst>
              <a:ext uri="{FF2B5EF4-FFF2-40B4-BE49-F238E27FC236}">
                <a16:creationId xmlns:a16="http://schemas.microsoft.com/office/drawing/2014/main" id="{E11C8131-122E-4464-1940-6F4128327477}"/>
              </a:ext>
            </a:extLst>
          </p:cNvPr>
          <p:cNvSpPr>
            <a:spLocks noGrp="1"/>
          </p:cNvSpPr>
          <p:nvPr>
            <p:ph idx="1"/>
          </p:nvPr>
        </p:nvSpPr>
        <p:spPr/>
        <p:txBody>
          <a:bodyPr>
            <a:normAutofit fontScale="77500" lnSpcReduction="20000"/>
          </a:bodyPr>
          <a:lstStyle/>
          <a:p>
            <a:pPr algn="l">
              <a:buFont typeface="Arial" panose="020B0604020202020204" pitchFamily="34" charset="0"/>
              <a:buChar char="•"/>
            </a:pPr>
            <a:r>
              <a:rPr lang="en-GB" sz="2600" b="0" i="0">
                <a:solidFill>
                  <a:srgbClr val="1B1464"/>
                </a:solidFill>
                <a:effectLst/>
                <a:latin typeface="cera pro" panose="00000500000000000000" pitchFamily="50" charset="0"/>
              </a:rPr>
              <a:t>The DfE will work with stakeholders to deliver a standard EHCP template, with supporting processes and guidance from 2025.</a:t>
            </a:r>
          </a:p>
          <a:p>
            <a:pPr algn="l">
              <a:buFont typeface="Arial" panose="020B0604020202020204" pitchFamily="34" charset="0"/>
              <a:buChar char="•"/>
            </a:pPr>
            <a:r>
              <a:rPr lang="en-GB" sz="2600" b="0" i="0">
                <a:solidFill>
                  <a:srgbClr val="1B1464"/>
                </a:solidFill>
                <a:effectLst/>
                <a:latin typeface="cera pro" panose="00000500000000000000" pitchFamily="50" charset="0"/>
              </a:rPr>
              <a:t>The process should be easier to navigate, with parents being clear on what support they can expect for their child and where they can turn for help, including how to make use of support through the SEND Local Offer and </a:t>
            </a:r>
            <a:r>
              <a:rPr lang="en-GB" sz="2600" b="0" i="0" u="none" strike="noStrike">
                <a:solidFill>
                  <a:srgbClr val="1B1464"/>
                </a:solidFill>
                <a:effectLst/>
                <a:latin typeface="cera pro" panose="00000500000000000000" pitchFamily="50" charset="0"/>
                <a:hlinkClick r:id="rId2"/>
              </a:rPr>
              <a:t>SEND Information, Advice and Support Services</a:t>
            </a:r>
            <a:r>
              <a:rPr lang="en-GB" sz="2600" b="0" i="0">
                <a:solidFill>
                  <a:srgbClr val="1B1464"/>
                </a:solidFill>
                <a:effectLst/>
                <a:latin typeface="cera pro" panose="00000500000000000000" pitchFamily="50" charset="0"/>
              </a:rPr>
              <a:t> (SENDIASS).</a:t>
            </a:r>
          </a:p>
          <a:p>
            <a:pPr algn="l">
              <a:buFont typeface="Arial" panose="020B0604020202020204" pitchFamily="34" charset="0"/>
              <a:buChar char="•"/>
            </a:pPr>
            <a:r>
              <a:rPr lang="en-GB" sz="2600" b="0" i="0">
                <a:solidFill>
                  <a:srgbClr val="1B1464"/>
                </a:solidFill>
                <a:effectLst/>
                <a:latin typeface="cera pro" panose="00000500000000000000" pitchFamily="50" charset="0"/>
              </a:rPr>
              <a:t>The national system will provide clarity on the resources available to deliver the right provision, for example, by ensuring that the new SEND and Alternative Provision National Standards are clear on which budgets should be used to provide different types of support.</a:t>
            </a:r>
          </a:p>
          <a:p>
            <a:pPr algn="l">
              <a:buFont typeface="Arial" panose="020B0604020202020204" pitchFamily="34" charset="0"/>
              <a:buChar char="•"/>
            </a:pPr>
            <a:r>
              <a:rPr lang="en-GB" sz="2600" b="0" i="0">
                <a:solidFill>
                  <a:srgbClr val="1B1464"/>
                </a:solidFill>
                <a:effectLst/>
                <a:latin typeface="cera pro" panose="00000500000000000000" pitchFamily="50" charset="0"/>
              </a:rPr>
              <a:t>National Standards will place a greater emphasis on the important role mainstream settings play in providing quality first teaching and evidence-based SEN Support to meet the needs of the majority of pupils with SEND, so that all settings provide the same high-quality provision.</a:t>
            </a:r>
          </a:p>
          <a:p>
            <a:pPr algn="l">
              <a:buFont typeface="Arial" panose="020B0604020202020204" pitchFamily="34" charset="0"/>
              <a:buChar char="•"/>
            </a:pPr>
            <a:r>
              <a:rPr lang="en-GB" sz="2600" b="0" i="0">
                <a:solidFill>
                  <a:srgbClr val="1B1464"/>
                </a:solidFill>
                <a:effectLst/>
                <a:latin typeface="cera pro" panose="00000500000000000000" pitchFamily="50" charset="0"/>
              </a:rPr>
              <a:t>The delivery of National Standards will be supported by new SEND and Alternative Provision practice guides for frontline professionals and an amended SEND Code of Practice.</a:t>
            </a:r>
          </a:p>
          <a:p>
            <a:pPr marL="0" indent="0">
              <a:buNone/>
            </a:pPr>
            <a:endParaRPr lang="en-GB"/>
          </a:p>
        </p:txBody>
      </p:sp>
    </p:spTree>
    <p:extLst>
      <p:ext uri="{BB962C8B-B14F-4D97-AF65-F5344CB8AC3E}">
        <p14:creationId xmlns:p14="http://schemas.microsoft.com/office/powerpoint/2010/main" val="24766600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able&#10;&#10;Description automatically generated">
            <a:extLst>
              <a:ext uri="{FF2B5EF4-FFF2-40B4-BE49-F238E27FC236}">
                <a16:creationId xmlns:a16="http://schemas.microsoft.com/office/drawing/2014/main" id="{C39D68BF-0F17-BAE3-4A45-40C54A8101C5}"/>
              </a:ext>
            </a:extLst>
          </p:cNvPr>
          <p:cNvPicPr>
            <a:picLocks noChangeAspect="1"/>
          </p:cNvPicPr>
          <p:nvPr/>
        </p:nvPicPr>
        <p:blipFill>
          <a:blip r:embed="rId3"/>
          <a:stretch>
            <a:fillRect/>
          </a:stretch>
        </p:blipFill>
        <p:spPr>
          <a:xfrm>
            <a:off x="5007078" y="2082721"/>
            <a:ext cx="7106263" cy="4523814"/>
          </a:xfrm>
          <a:prstGeom prst="rect">
            <a:avLst/>
          </a:prstGeom>
        </p:spPr>
      </p:pic>
      <p:sp>
        <p:nvSpPr>
          <p:cNvPr id="2" name="Title 1">
            <a:extLst>
              <a:ext uri="{FF2B5EF4-FFF2-40B4-BE49-F238E27FC236}">
                <a16:creationId xmlns:a16="http://schemas.microsoft.com/office/drawing/2014/main" id="{08CAA243-11DD-4624-B02E-5BCF54C9D598}"/>
              </a:ext>
            </a:extLst>
          </p:cNvPr>
          <p:cNvSpPr>
            <a:spLocks noGrp="1"/>
          </p:cNvSpPr>
          <p:nvPr>
            <p:ph type="title"/>
          </p:nvPr>
        </p:nvSpPr>
        <p:spPr>
          <a:xfrm>
            <a:off x="1024128" y="585216"/>
            <a:ext cx="10405872" cy="1499616"/>
          </a:xfrm>
        </p:spPr>
        <p:txBody>
          <a:bodyPr>
            <a:normAutofit/>
          </a:bodyPr>
          <a:lstStyle/>
          <a:p>
            <a:r>
              <a:rPr lang="en" sz="5400" dirty="0">
                <a:solidFill>
                  <a:schemeClr val="accent2">
                    <a:lumMod val="75000"/>
                  </a:schemeClr>
                </a:solidFill>
              </a:rPr>
              <a:t>Autistic students in </a:t>
            </a:r>
            <a:r>
              <a:rPr lang="en" sz="5400" dirty="0" err="1">
                <a:solidFill>
                  <a:schemeClr val="accent2">
                    <a:lumMod val="75000"/>
                  </a:schemeClr>
                </a:solidFill>
              </a:rPr>
              <a:t>uk</a:t>
            </a:r>
            <a:r>
              <a:rPr lang="en" sz="5400" dirty="0">
                <a:solidFill>
                  <a:schemeClr val="accent2">
                    <a:lumMod val="75000"/>
                  </a:schemeClr>
                </a:solidFill>
              </a:rPr>
              <a:t> Higher Education</a:t>
            </a:r>
            <a:r>
              <a:rPr lang="en-US" sz="5400" dirty="0">
                <a:solidFill>
                  <a:schemeClr val="accent2">
                    <a:lumMod val="75000"/>
                  </a:schemeClr>
                </a:solidFill>
              </a:rPr>
              <a:t> </a:t>
            </a:r>
          </a:p>
        </p:txBody>
      </p:sp>
      <p:pic>
        <p:nvPicPr>
          <p:cNvPr id="8" name="Google Shape;114;p18"/>
          <p:cNvPicPr preferRelativeResize="0"/>
          <p:nvPr/>
        </p:nvPicPr>
        <p:blipFill>
          <a:blip r:embed="rId4">
            <a:alphaModFix/>
            <a:extLst>
              <a:ext uri="{BEBA8EAE-BF5A-486C-A8C5-ECC9F3942E4B}">
                <a14:imgProps xmlns:a14="http://schemas.microsoft.com/office/drawing/2010/main">
                  <a14:imgLayer r:embed="rId5">
                    <a14:imgEffect>
                      <a14:saturation sat="33000"/>
                    </a14:imgEffect>
                  </a14:imgLayer>
                </a14:imgProps>
              </a:ext>
            </a:extLst>
          </a:blip>
          <a:stretch>
            <a:fillRect/>
          </a:stretch>
        </p:blipFill>
        <p:spPr>
          <a:xfrm>
            <a:off x="156785" y="2085426"/>
            <a:ext cx="4860805" cy="4374696"/>
          </a:xfrm>
          <a:prstGeom prst="rect">
            <a:avLst/>
          </a:prstGeom>
          <a:noFill/>
          <a:ln>
            <a:noFill/>
          </a:ln>
        </p:spPr>
      </p:pic>
      <p:sp>
        <p:nvSpPr>
          <p:cNvPr id="9" name="Frame 8"/>
          <p:cNvSpPr/>
          <p:nvPr/>
        </p:nvSpPr>
        <p:spPr>
          <a:xfrm>
            <a:off x="5120097" y="4904446"/>
            <a:ext cx="6945579" cy="454719"/>
          </a:xfrm>
          <a:prstGeom prst="fram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Frame 9"/>
          <p:cNvSpPr/>
          <p:nvPr/>
        </p:nvSpPr>
        <p:spPr>
          <a:xfrm>
            <a:off x="5115712" y="5403072"/>
            <a:ext cx="6945579" cy="454719"/>
          </a:xfrm>
          <a:prstGeom prst="fram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 name="Picture 6" descr="Logo, company name&#10;&#10;Description automatically generated">
            <a:extLst>
              <a:ext uri="{FF2B5EF4-FFF2-40B4-BE49-F238E27FC236}">
                <a16:creationId xmlns:a16="http://schemas.microsoft.com/office/drawing/2014/main" id="{4F8E6D7C-2C6B-DC9B-4CB1-C50BBD21D3AA}"/>
              </a:ext>
            </a:extLst>
          </p:cNvPr>
          <p:cNvPicPr>
            <a:picLocks noChangeAspect="1"/>
          </p:cNvPicPr>
          <p:nvPr/>
        </p:nvPicPr>
        <p:blipFill>
          <a:blip r:embed="rId6"/>
          <a:stretch>
            <a:fillRect/>
          </a:stretch>
        </p:blipFill>
        <p:spPr>
          <a:xfrm>
            <a:off x="10943098" y="87376"/>
            <a:ext cx="1079925" cy="653288"/>
          </a:xfrm>
          <a:prstGeom prst="rect">
            <a:avLst/>
          </a:prstGeom>
        </p:spPr>
      </p:pic>
      <p:sp>
        <p:nvSpPr>
          <p:cNvPr id="3" name="Frame 2">
            <a:extLst>
              <a:ext uri="{FF2B5EF4-FFF2-40B4-BE49-F238E27FC236}">
                <a16:creationId xmlns:a16="http://schemas.microsoft.com/office/drawing/2014/main" id="{80534FCD-4754-3B52-C807-A95C61EA759B}"/>
              </a:ext>
            </a:extLst>
          </p:cNvPr>
          <p:cNvSpPr/>
          <p:nvPr/>
        </p:nvSpPr>
        <p:spPr>
          <a:xfrm>
            <a:off x="8449056" y="3516592"/>
            <a:ext cx="969264" cy="454719"/>
          </a:xfrm>
          <a:prstGeom prst="frame">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7310843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Rounded Rectangle 4"/>
          <p:cNvSpPr/>
          <p:nvPr/>
        </p:nvSpPr>
        <p:spPr>
          <a:xfrm>
            <a:off x="722793" y="3958350"/>
            <a:ext cx="5376434" cy="2195118"/>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200" b="1" dirty="0">
                <a:latin typeface="TW Cen MT"/>
                <a:cs typeface="Arial"/>
              </a:rPr>
              <a:t>15% unemployed - x2 more than OD (6%) and x5 ND (3%) </a:t>
            </a:r>
          </a:p>
        </p:txBody>
      </p:sp>
      <p:sp>
        <p:nvSpPr>
          <p:cNvPr id="7" name="Rounded Rectangle 6"/>
          <p:cNvSpPr/>
          <p:nvPr/>
        </p:nvSpPr>
        <p:spPr>
          <a:xfrm>
            <a:off x="769255" y="1528163"/>
            <a:ext cx="5283508" cy="2195118"/>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600" b="1" dirty="0">
                <a:solidFill>
                  <a:schemeClr val="bg1"/>
                </a:solidFill>
              </a:rPr>
              <a:t>Over-representation in Creative subjects / computer science not STEM</a:t>
            </a:r>
          </a:p>
        </p:txBody>
      </p:sp>
      <p:sp>
        <p:nvSpPr>
          <p:cNvPr id="9" name="Rounded Rectangle 6">
            <a:extLst>
              <a:ext uri="{FF2B5EF4-FFF2-40B4-BE49-F238E27FC236}">
                <a16:creationId xmlns:a16="http://schemas.microsoft.com/office/drawing/2014/main" id="{0C6DFE1B-CB36-4062-8D4F-F7F5864322A7}"/>
              </a:ext>
            </a:extLst>
          </p:cNvPr>
          <p:cNvSpPr/>
          <p:nvPr/>
        </p:nvSpPr>
        <p:spPr>
          <a:xfrm>
            <a:off x="6365183" y="1542848"/>
            <a:ext cx="5284744" cy="2195118"/>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600" b="1" dirty="0">
                <a:solidFill>
                  <a:schemeClr val="bg1"/>
                </a:solidFill>
                <a:latin typeface="TW Cen MT"/>
              </a:rPr>
              <a:t>Only 34% in FT work compared to 57% OD and 68% ND</a:t>
            </a:r>
            <a:endParaRPr lang="en-US" dirty="0">
              <a:solidFill>
                <a:schemeClr val="bg1"/>
              </a:solidFill>
            </a:endParaRPr>
          </a:p>
        </p:txBody>
      </p:sp>
      <p:sp>
        <p:nvSpPr>
          <p:cNvPr id="11" name="Rounded Rectangle 4">
            <a:extLst>
              <a:ext uri="{FF2B5EF4-FFF2-40B4-BE49-F238E27FC236}">
                <a16:creationId xmlns:a16="http://schemas.microsoft.com/office/drawing/2014/main" id="{EFF8ED03-84D8-4F9C-BEAC-BEF03CFCB276}"/>
              </a:ext>
            </a:extLst>
          </p:cNvPr>
          <p:cNvSpPr/>
          <p:nvPr/>
        </p:nvSpPr>
        <p:spPr>
          <a:xfrm>
            <a:off x="6395362" y="3958350"/>
            <a:ext cx="5386963" cy="2195118"/>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600" b="1" dirty="0">
                <a:solidFill>
                  <a:schemeClr val="bg1"/>
                </a:solidFill>
                <a:latin typeface="TW Cen MT"/>
              </a:rPr>
              <a:t>46% of female </a:t>
            </a:r>
            <a:r>
              <a:rPr lang="en-GB" sz="3600" b="1" dirty="0" err="1">
                <a:solidFill>
                  <a:schemeClr val="bg1"/>
                </a:solidFill>
                <a:latin typeface="TW Cen MT"/>
              </a:rPr>
              <a:t>aut</a:t>
            </a:r>
            <a:r>
              <a:rPr lang="en-GB" sz="3600" b="1" dirty="0">
                <a:solidFill>
                  <a:schemeClr val="bg1"/>
                </a:solidFill>
                <a:latin typeface="TW Cen MT"/>
              </a:rPr>
              <a:t> grads earn &lt;£20k compared to 31% ND</a:t>
            </a:r>
            <a:r>
              <a:rPr lang="en-GB" sz="4000" b="1" dirty="0">
                <a:solidFill>
                  <a:schemeClr val="bg1"/>
                </a:solidFill>
              </a:rPr>
              <a:t> </a:t>
            </a:r>
            <a:endParaRPr lang="en-US" dirty="0">
              <a:solidFill>
                <a:schemeClr val="bg1"/>
              </a:solidFill>
            </a:endParaRPr>
          </a:p>
        </p:txBody>
      </p:sp>
      <p:sp>
        <p:nvSpPr>
          <p:cNvPr id="12" name="Title 1">
            <a:extLst>
              <a:ext uri="{FF2B5EF4-FFF2-40B4-BE49-F238E27FC236}">
                <a16:creationId xmlns:a16="http://schemas.microsoft.com/office/drawing/2014/main" id="{EC9E950B-6F9E-4E36-8F94-AE4646E7D924}"/>
              </a:ext>
            </a:extLst>
          </p:cNvPr>
          <p:cNvSpPr>
            <a:spLocks noGrp="1"/>
          </p:cNvSpPr>
          <p:nvPr>
            <p:ph type="title"/>
          </p:nvPr>
        </p:nvSpPr>
        <p:spPr>
          <a:xfrm>
            <a:off x="894031" y="250680"/>
            <a:ext cx="9720072" cy="1499616"/>
          </a:xfrm>
        </p:spPr>
        <p:txBody>
          <a:bodyPr/>
          <a:lstStyle/>
          <a:p>
            <a:r>
              <a:rPr lang="en-GB" dirty="0">
                <a:solidFill>
                  <a:schemeClr val="bg1"/>
                </a:solidFill>
              </a:rPr>
              <a:t>Employment outcomes</a:t>
            </a:r>
            <a:endParaRPr lang="en-US" dirty="0">
              <a:solidFill>
                <a:schemeClr val="bg1"/>
              </a:solidFill>
            </a:endParaRPr>
          </a:p>
        </p:txBody>
      </p:sp>
      <p:pic>
        <p:nvPicPr>
          <p:cNvPr id="8" name="Picture 6" descr="Logo, company name&#10;&#10;Description automatically generated">
            <a:extLst>
              <a:ext uri="{FF2B5EF4-FFF2-40B4-BE49-F238E27FC236}">
                <a16:creationId xmlns:a16="http://schemas.microsoft.com/office/drawing/2014/main" id="{3FD97A65-377C-C1CF-B106-3CF9B5A6D9D9}"/>
              </a:ext>
            </a:extLst>
          </p:cNvPr>
          <p:cNvPicPr>
            <a:picLocks noChangeAspect="1"/>
          </p:cNvPicPr>
          <p:nvPr/>
        </p:nvPicPr>
        <p:blipFill>
          <a:blip r:embed="rId3"/>
          <a:stretch>
            <a:fillRect/>
          </a:stretch>
        </p:blipFill>
        <p:spPr>
          <a:xfrm>
            <a:off x="10964086" y="150004"/>
            <a:ext cx="1097322" cy="663812"/>
          </a:xfrm>
          <a:prstGeom prst="rect">
            <a:avLst/>
          </a:prstGeom>
        </p:spPr>
      </p:pic>
      <p:sp>
        <p:nvSpPr>
          <p:cNvPr id="14" name="TextBox 13">
            <a:extLst>
              <a:ext uri="{FF2B5EF4-FFF2-40B4-BE49-F238E27FC236}">
                <a16:creationId xmlns:a16="http://schemas.microsoft.com/office/drawing/2014/main" id="{2273AA6B-3C7C-9F8E-728C-073C36315EF0}"/>
              </a:ext>
            </a:extLst>
          </p:cNvPr>
          <p:cNvSpPr txBox="1"/>
          <p:nvPr/>
        </p:nvSpPr>
        <p:spPr>
          <a:xfrm>
            <a:off x="533400" y="6302829"/>
            <a:ext cx="11244941"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300" b="1" dirty="0">
                <a:solidFill>
                  <a:schemeClr val="bg1"/>
                </a:solidFill>
              </a:rPr>
              <a:t>(Vincent, J and Ralston, K. (2023) Uncovering employment outcomes for autistic university graduates in the UK: an analysis of population data, </a:t>
            </a:r>
            <a:r>
              <a:rPr lang="en-US" sz="1300" b="1" i="1" dirty="0">
                <a:solidFill>
                  <a:schemeClr val="bg1"/>
                </a:solidFill>
              </a:rPr>
              <a:t>Autism)</a:t>
            </a:r>
          </a:p>
        </p:txBody>
      </p:sp>
    </p:spTree>
    <p:extLst>
      <p:ext uri="{BB962C8B-B14F-4D97-AF65-F5344CB8AC3E}">
        <p14:creationId xmlns:p14="http://schemas.microsoft.com/office/powerpoint/2010/main" val="265012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screenshot, diagram, parallel&#10;&#10;Description automatically generated">
            <a:extLst>
              <a:ext uri="{FF2B5EF4-FFF2-40B4-BE49-F238E27FC236}">
                <a16:creationId xmlns:a16="http://schemas.microsoft.com/office/drawing/2014/main" id="{27E0704B-9535-93BA-DD50-C7930317DBAF}"/>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0" y="0"/>
            <a:ext cx="12192000" cy="6300216"/>
          </a:xfrm>
          <a:prstGeom prst="rect">
            <a:avLst/>
          </a:prstGeom>
        </p:spPr>
      </p:pic>
      <p:sp>
        <p:nvSpPr>
          <p:cNvPr id="11" name="TextBox 10">
            <a:extLst>
              <a:ext uri="{FF2B5EF4-FFF2-40B4-BE49-F238E27FC236}">
                <a16:creationId xmlns:a16="http://schemas.microsoft.com/office/drawing/2014/main" id="{899BC72E-30E1-D97A-5987-C8406FE79E60}"/>
              </a:ext>
            </a:extLst>
          </p:cNvPr>
          <p:cNvSpPr txBox="1"/>
          <p:nvPr/>
        </p:nvSpPr>
        <p:spPr>
          <a:xfrm>
            <a:off x="151198" y="6300216"/>
            <a:ext cx="11800010" cy="523220"/>
          </a:xfrm>
          <a:prstGeom prst="rect">
            <a:avLst/>
          </a:prstGeom>
          <a:noFill/>
        </p:spPr>
        <p:txBody>
          <a:bodyPr wrap="square">
            <a:spAutoFit/>
          </a:bodyPr>
          <a:lstStyle/>
          <a:p>
            <a:r>
              <a:rPr lang="en-GB" sz="1400" b="1" dirty="0"/>
              <a:t>(Vincent and </a:t>
            </a:r>
            <a:r>
              <a:rPr lang="en-GB" sz="1400" b="1" dirty="0" err="1"/>
              <a:t>Fabri</a:t>
            </a:r>
            <a:r>
              <a:rPr lang="en-GB" sz="1400" b="1" dirty="0"/>
              <a:t> (2020) Barriers and pathways within the ecosystem of competitive employment for autistic university graduates, </a:t>
            </a:r>
            <a:r>
              <a:rPr lang="en-GB" sz="1400" b="1" i="1" dirty="0"/>
              <a:t>International Journal of Disability, Development and Education</a:t>
            </a:r>
            <a:r>
              <a:rPr lang="en-GB" sz="1400" b="1" dirty="0"/>
              <a:t>)</a:t>
            </a:r>
          </a:p>
        </p:txBody>
      </p:sp>
    </p:spTree>
    <p:extLst>
      <p:ext uri="{BB962C8B-B14F-4D97-AF65-F5344CB8AC3E}">
        <p14:creationId xmlns:p14="http://schemas.microsoft.com/office/powerpoint/2010/main" val="25957747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4555-6B3B-4EFF-B13D-8C2615A1B36E}"/>
              </a:ext>
            </a:extLst>
          </p:cNvPr>
          <p:cNvSpPr>
            <a:spLocks noGrp="1"/>
          </p:cNvSpPr>
          <p:nvPr>
            <p:ph type="title"/>
          </p:nvPr>
        </p:nvSpPr>
        <p:spPr>
          <a:xfrm>
            <a:off x="1024128" y="585216"/>
            <a:ext cx="10412799" cy="1499616"/>
          </a:xfrm>
        </p:spPr>
        <p:txBody>
          <a:bodyPr/>
          <a:lstStyle/>
          <a:p>
            <a:r>
              <a:rPr lang="en-GB" dirty="0">
                <a:solidFill>
                  <a:schemeClr val="accent2">
                    <a:lumMod val="75000"/>
                  </a:schemeClr>
                </a:solidFill>
              </a:rPr>
              <a:t>Understanding the employment gap</a:t>
            </a:r>
            <a:endParaRPr lang="en-US" dirty="0">
              <a:solidFill>
                <a:schemeClr val="accent2">
                  <a:lumMod val="75000"/>
                </a:schemeClr>
              </a:solidFill>
            </a:endParaRPr>
          </a:p>
        </p:txBody>
      </p:sp>
      <p:sp>
        <p:nvSpPr>
          <p:cNvPr id="4" name="Text Placeholder 3">
            <a:extLst>
              <a:ext uri="{FF2B5EF4-FFF2-40B4-BE49-F238E27FC236}">
                <a16:creationId xmlns:a16="http://schemas.microsoft.com/office/drawing/2014/main" id="{E7DB5C42-5551-49CE-A32A-2E3879E1D8C3}"/>
              </a:ext>
            </a:extLst>
          </p:cNvPr>
          <p:cNvSpPr>
            <a:spLocks noGrp="1"/>
          </p:cNvSpPr>
          <p:nvPr>
            <p:ph type="body" idx="1"/>
          </p:nvPr>
        </p:nvSpPr>
        <p:spPr>
          <a:xfrm>
            <a:off x="766739" y="1978202"/>
            <a:ext cx="11035858" cy="4110445"/>
          </a:xfrm>
        </p:spPr>
        <p:txBody>
          <a:bodyPr>
            <a:normAutofit lnSpcReduction="10000"/>
          </a:bodyPr>
          <a:lstStyle/>
          <a:p>
            <a:pPr>
              <a:spcBef>
                <a:spcPts val="1200"/>
              </a:spcBef>
              <a:spcAft>
                <a:spcPts val="200"/>
              </a:spcAft>
            </a:pPr>
            <a:r>
              <a:rPr lang="en-GB" sz="3600" dirty="0">
                <a:solidFill>
                  <a:schemeClr val="tx1"/>
                </a:solidFill>
                <a:latin typeface="TW Cen MT"/>
              </a:rPr>
              <a:t>'I’ve applied for jobs and not disclosed that I’m disabled because i</a:t>
            </a:r>
            <a:r>
              <a:rPr lang="en-GB" sz="3600" b="1" dirty="0">
                <a:solidFill>
                  <a:schemeClr val="tx1"/>
                </a:solidFill>
                <a:latin typeface="TW Cen MT"/>
              </a:rPr>
              <a:t>f I say I’m disabled they’ll think I’m not worthy...  they’ll think that I can’t do as much because I’m different.</a:t>
            </a:r>
            <a:r>
              <a:rPr lang="en-GB" sz="3600" dirty="0">
                <a:solidFill>
                  <a:schemeClr val="tx1"/>
                </a:solidFill>
                <a:latin typeface="TW Cen MT"/>
              </a:rPr>
              <a:t> A lot of organisations don’t like employing disabled people and don’t like diversity – they’d rather go for someone who isn’t disabled who has the same qualifications, the same grades...'</a:t>
            </a:r>
            <a:endParaRPr lang="en-US" sz="3600">
              <a:solidFill>
                <a:schemeClr val="tx1"/>
              </a:solidFill>
              <a:latin typeface="TW Cen MT"/>
            </a:endParaRPr>
          </a:p>
          <a:p>
            <a:pPr algn="r">
              <a:spcBef>
                <a:spcPts val="1200"/>
              </a:spcBef>
              <a:spcAft>
                <a:spcPts val="200"/>
              </a:spcAft>
            </a:pPr>
            <a:r>
              <a:rPr lang="en-GB" sz="3600" dirty="0">
                <a:solidFill>
                  <a:schemeClr val="tx1"/>
                </a:solidFill>
                <a:latin typeface="TW Cen MT"/>
              </a:rPr>
              <a:t>(Grace, disabled graduate)</a:t>
            </a:r>
            <a:endParaRPr lang="en-GB">
              <a:solidFill>
                <a:schemeClr val="tx1"/>
              </a:solidFill>
            </a:endParaRPr>
          </a:p>
        </p:txBody>
      </p:sp>
      <p:pic>
        <p:nvPicPr>
          <p:cNvPr id="6" name="Picture 6" descr="Logo, company name&#10;&#10;Description automatically generated">
            <a:extLst>
              <a:ext uri="{FF2B5EF4-FFF2-40B4-BE49-F238E27FC236}">
                <a16:creationId xmlns:a16="http://schemas.microsoft.com/office/drawing/2014/main" id="{931F724F-8AEA-792F-9300-AF63409B5AF5}"/>
              </a:ext>
            </a:extLst>
          </p:cNvPr>
          <p:cNvPicPr>
            <a:picLocks noChangeAspect="1"/>
          </p:cNvPicPr>
          <p:nvPr/>
        </p:nvPicPr>
        <p:blipFill>
          <a:blip r:embed="rId3"/>
          <a:stretch>
            <a:fillRect/>
          </a:stretch>
        </p:blipFill>
        <p:spPr>
          <a:xfrm>
            <a:off x="11073384" y="189908"/>
            <a:ext cx="957858" cy="579445"/>
          </a:xfrm>
          <a:prstGeom prst="rect">
            <a:avLst/>
          </a:prstGeom>
        </p:spPr>
      </p:pic>
      <p:sp>
        <p:nvSpPr>
          <p:cNvPr id="9" name="TextBox 8">
            <a:extLst>
              <a:ext uri="{FF2B5EF4-FFF2-40B4-BE49-F238E27FC236}">
                <a16:creationId xmlns:a16="http://schemas.microsoft.com/office/drawing/2014/main" id="{F659FCB0-6C95-20FF-348A-E765916ED520}"/>
              </a:ext>
            </a:extLst>
          </p:cNvPr>
          <p:cNvSpPr txBox="1"/>
          <p:nvPr/>
        </p:nvSpPr>
        <p:spPr>
          <a:xfrm>
            <a:off x="97973" y="6139543"/>
            <a:ext cx="7053940" cy="7232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dirty="0">
                <a:latin typeface="Tw Cen MT"/>
              </a:rPr>
              <a:t>Vincent, J (2020)</a:t>
            </a:r>
            <a:r>
              <a:rPr lang="en-US" sz="1400" b="1" dirty="0">
                <a:ea typeface="+mn-lt"/>
                <a:cs typeface="+mn-lt"/>
              </a:rPr>
              <a:t> Employability for UK university students and graduates on the autism spectrum: Mobilities and </a:t>
            </a:r>
            <a:r>
              <a:rPr lang="en-US" sz="1400" b="1" dirty="0" err="1">
                <a:ea typeface="+mn-lt"/>
                <a:cs typeface="+mn-lt"/>
              </a:rPr>
              <a:t>materialities</a:t>
            </a:r>
            <a:r>
              <a:rPr lang="en-US" sz="1400" b="1" dirty="0">
                <a:ea typeface="+mn-lt"/>
                <a:cs typeface="+mn-lt"/>
              </a:rPr>
              <a:t>. </a:t>
            </a:r>
            <a:r>
              <a:rPr lang="en-US" sz="1400" b="1" i="1" dirty="0">
                <a:ea typeface="+mn-lt"/>
                <a:cs typeface="+mn-lt"/>
              </a:rPr>
              <a:t>Scandinavian Journal of Disability Research</a:t>
            </a:r>
            <a:r>
              <a:rPr lang="en-US" sz="1400" b="1" dirty="0">
                <a:ea typeface="+mn-lt"/>
                <a:cs typeface="+mn-lt"/>
              </a:rPr>
              <a:t>, </a:t>
            </a:r>
            <a:r>
              <a:rPr lang="en-US" sz="1400" b="1" i="1" dirty="0">
                <a:ea typeface="+mn-lt"/>
                <a:cs typeface="+mn-lt"/>
              </a:rPr>
              <a:t>22</a:t>
            </a:r>
            <a:r>
              <a:rPr lang="en-US" sz="1400" b="1" dirty="0">
                <a:ea typeface="+mn-lt"/>
                <a:cs typeface="+mn-lt"/>
              </a:rPr>
              <a:t>(1), 12-24.</a:t>
            </a:r>
          </a:p>
          <a:p>
            <a:pPr algn="ctr"/>
            <a:endParaRPr lang="en-US" sz="1300" b="1" dirty="0"/>
          </a:p>
        </p:txBody>
      </p:sp>
    </p:spTree>
    <p:extLst>
      <p:ext uri="{BB962C8B-B14F-4D97-AF65-F5344CB8AC3E}">
        <p14:creationId xmlns:p14="http://schemas.microsoft.com/office/powerpoint/2010/main" val="13672885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C8BDA2-15DE-0A29-F16A-916F9324DA36}"/>
              </a:ext>
            </a:extLst>
          </p:cNvPr>
          <p:cNvSpPr>
            <a:spLocks noGrp="1"/>
          </p:cNvSpPr>
          <p:nvPr>
            <p:ph type="title"/>
          </p:nvPr>
        </p:nvSpPr>
        <p:spPr/>
        <p:txBody>
          <a:bodyPr/>
          <a:lstStyle/>
          <a:p>
            <a:r>
              <a:rPr lang="en-GB" dirty="0">
                <a:solidFill>
                  <a:schemeClr val="accent2">
                    <a:lumMod val="75000"/>
                  </a:schemeClr>
                </a:solidFill>
              </a:rPr>
              <a:t>Neurodiversity paradigm</a:t>
            </a:r>
          </a:p>
        </p:txBody>
      </p:sp>
      <p:sp>
        <p:nvSpPr>
          <p:cNvPr id="8" name="Content Placeholder 7">
            <a:extLst>
              <a:ext uri="{FF2B5EF4-FFF2-40B4-BE49-F238E27FC236}">
                <a16:creationId xmlns:a16="http://schemas.microsoft.com/office/drawing/2014/main" id="{970568F3-3F87-EB51-AE66-3E8616C55E6C}"/>
              </a:ext>
            </a:extLst>
          </p:cNvPr>
          <p:cNvSpPr>
            <a:spLocks noGrp="1"/>
          </p:cNvSpPr>
          <p:nvPr>
            <p:ph idx="1"/>
          </p:nvPr>
        </p:nvSpPr>
        <p:spPr>
          <a:xfrm>
            <a:off x="553620" y="1854667"/>
            <a:ext cx="11362976" cy="1574333"/>
          </a:xfrm>
        </p:spPr>
        <p:txBody>
          <a:bodyPr>
            <a:normAutofit/>
          </a:bodyPr>
          <a:lstStyle/>
          <a:p>
            <a:r>
              <a:rPr lang="en-US" sz="2800" dirty="0"/>
              <a:t>“You don’t want to </a:t>
            </a:r>
            <a:r>
              <a:rPr lang="en-US" sz="2800" b="1" dirty="0"/>
              <a:t>turn autistic people into a product to sell</a:t>
            </a:r>
            <a:r>
              <a:rPr lang="en-US" sz="2800" dirty="0"/>
              <a:t>… you know the conveyor belt ‘oh here’s the next set of people on the autism spectrum’ </a:t>
            </a:r>
          </a:p>
          <a:p>
            <a:pPr algn="r"/>
            <a:r>
              <a:rPr lang="en-US" sz="2800" dirty="0"/>
              <a:t>(Autistic Graduate, Focus Groups</a:t>
            </a:r>
            <a:endParaRPr lang="en-GB" sz="2800" dirty="0"/>
          </a:p>
        </p:txBody>
      </p:sp>
      <p:sp>
        <p:nvSpPr>
          <p:cNvPr id="9" name="TextBox 8">
            <a:extLst>
              <a:ext uri="{FF2B5EF4-FFF2-40B4-BE49-F238E27FC236}">
                <a16:creationId xmlns:a16="http://schemas.microsoft.com/office/drawing/2014/main" id="{DEAEE993-5792-188A-7831-0EDE172AEA00}"/>
              </a:ext>
            </a:extLst>
          </p:cNvPr>
          <p:cNvSpPr txBox="1"/>
          <p:nvPr/>
        </p:nvSpPr>
        <p:spPr>
          <a:xfrm>
            <a:off x="151198" y="6300216"/>
            <a:ext cx="11800010" cy="523220"/>
          </a:xfrm>
          <a:prstGeom prst="rect">
            <a:avLst/>
          </a:prstGeom>
          <a:noFill/>
        </p:spPr>
        <p:txBody>
          <a:bodyPr wrap="square">
            <a:spAutoFit/>
          </a:bodyPr>
          <a:lstStyle/>
          <a:p>
            <a:r>
              <a:rPr lang="en-GB" sz="1400" b="1" dirty="0"/>
              <a:t>(Vincent and </a:t>
            </a:r>
            <a:r>
              <a:rPr lang="en-GB" sz="1400" b="1" dirty="0" err="1"/>
              <a:t>Fabri</a:t>
            </a:r>
            <a:r>
              <a:rPr lang="en-GB" sz="1400" b="1" dirty="0"/>
              <a:t> (2020) Barriers and pathways within the ecosystem of competitive employment for autistic university graduates, </a:t>
            </a:r>
            <a:r>
              <a:rPr lang="en-GB" sz="1400" b="1" i="1" dirty="0"/>
              <a:t>International Journal of Disability, Development and Education</a:t>
            </a:r>
            <a:r>
              <a:rPr lang="en-GB" sz="1400" b="1" dirty="0"/>
              <a:t>)</a:t>
            </a:r>
          </a:p>
        </p:txBody>
      </p:sp>
      <p:pic>
        <p:nvPicPr>
          <p:cNvPr id="10" name="Picture 6" descr="Logo, company name&#10;&#10;Description automatically generated">
            <a:extLst>
              <a:ext uri="{FF2B5EF4-FFF2-40B4-BE49-F238E27FC236}">
                <a16:creationId xmlns:a16="http://schemas.microsoft.com/office/drawing/2014/main" id="{67B93AEB-0DFF-8431-60A9-43BE63676604}"/>
              </a:ext>
            </a:extLst>
          </p:cNvPr>
          <p:cNvPicPr>
            <a:picLocks noChangeAspect="1"/>
          </p:cNvPicPr>
          <p:nvPr/>
        </p:nvPicPr>
        <p:blipFill>
          <a:blip r:embed="rId2"/>
          <a:stretch>
            <a:fillRect/>
          </a:stretch>
        </p:blipFill>
        <p:spPr>
          <a:xfrm>
            <a:off x="11073384" y="189908"/>
            <a:ext cx="957858" cy="579445"/>
          </a:xfrm>
          <a:prstGeom prst="rect">
            <a:avLst/>
          </a:prstGeom>
        </p:spPr>
      </p:pic>
      <p:sp>
        <p:nvSpPr>
          <p:cNvPr id="3" name="Content Placeholder 7">
            <a:extLst>
              <a:ext uri="{FF2B5EF4-FFF2-40B4-BE49-F238E27FC236}">
                <a16:creationId xmlns:a16="http://schemas.microsoft.com/office/drawing/2014/main" id="{96405EC8-F0AA-EA9B-9073-DA1F74B98488}"/>
              </a:ext>
            </a:extLst>
          </p:cNvPr>
          <p:cNvSpPr txBox="1">
            <a:spLocks/>
          </p:cNvSpPr>
          <p:nvPr/>
        </p:nvSpPr>
        <p:spPr>
          <a:xfrm>
            <a:off x="732275" y="3474594"/>
            <a:ext cx="11248329" cy="4423999"/>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pPr marL="0" indent="0">
              <a:buNone/>
            </a:pPr>
            <a:r>
              <a:rPr lang="en-US" sz="2800" dirty="0">
                <a:solidFill>
                  <a:srgbClr val="000000"/>
                </a:solidFill>
              </a:rPr>
              <a:t>“I think the neurodiversity model is useful because it </a:t>
            </a:r>
            <a:r>
              <a:rPr lang="en-US" sz="2800" b="1" dirty="0">
                <a:solidFill>
                  <a:srgbClr val="000000"/>
                </a:solidFill>
              </a:rPr>
              <a:t>appreciates the neurological differences but it doesn't pretend like there are no differences.</a:t>
            </a:r>
            <a:r>
              <a:rPr lang="en-US" sz="2800" dirty="0">
                <a:solidFill>
                  <a:srgbClr val="000000"/>
                </a:solidFill>
              </a:rPr>
              <a:t> It says you can </a:t>
            </a:r>
            <a:r>
              <a:rPr lang="en-US" sz="2800" b="1" dirty="0">
                <a:solidFill>
                  <a:srgbClr val="000000"/>
                </a:solidFill>
              </a:rPr>
              <a:t>clearly see the strengths </a:t>
            </a:r>
            <a:r>
              <a:rPr lang="en-US" sz="2800" dirty="0">
                <a:solidFill>
                  <a:srgbClr val="000000"/>
                </a:solidFill>
              </a:rPr>
              <a:t>and be an asset to companies but equally they have to acknowledge that there are </a:t>
            </a:r>
            <a:r>
              <a:rPr lang="en-US" sz="2800" b="1" dirty="0">
                <a:solidFill>
                  <a:srgbClr val="000000"/>
                </a:solidFill>
              </a:rPr>
              <a:t>things that are difficult too.”</a:t>
            </a:r>
          </a:p>
          <a:p>
            <a:pPr algn="r"/>
            <a:r>
              <a:rPr lang="en-US" sz="2800" dirty="0">
                <a:solidFill>
                  <a:srgbClr val="000000"/>
                </a:solidFill>
              </a:rPr>
              <a:t>(Public Sector, Focus Groups)</a:t>
            </a:r>
          </a:p>
        </p:txBody>
      </p:sp>
    </p:spTree>
    <p:extLst>
      <p:ext uri="{BB962C8B-B14F-4D97-AF65-F5344CB8AC3E}">
        <p14:creationId xmlns:p14="http://schemas.microsoft.com/office/powerpoint/2010/main" val="221452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49A07-D32A-469C-8079-FCEB4E30EF34}"/>
              </a:ext>
            </a:extLst>
          </p:cNvPr>
          <p:cNvSpPr>
            <a:spLocks noGrp="1"/>
          </p:cNvSpPr>
          <p:nvPr>
            <p:ph type="title"/>
          </p:nvPr>
        </p:nvSpPr>
        <p:spPr>
          <a:xfrm>
            <a:off x="888057" y="418011"/>
            <a:ext cx="9720072" cy="1499616"/>
          </a:xfrm>
        </p:spPr>
        <p:txBody>
          <a:bodyPr/>
          <a:lstStyle/>
          <a:p>
            <a:r>
              <a:rPr lang="en-GB" dirty="0">
                <a:solidFill>
                  <a:schemeClr val="bg1"/>
                </a:solidFill>
              </a:rPr>
              <a:t>Employer knowledge and hiring attitudes</a:t>
            </a:r>
          </a:p>
        </p:txBody>
      </p:sp>
      <p:sp>
        <p:nvSpPr>
          <p:cNvPr id="4" name="Rectangle 3">
            <a:extLst>
              <a:ext uri="{FF2B5EF4-FFF2-40B4-BE49-F238E27FC236}">
                <a16:creationId xmlns:a16="http://schemas.microsoft.com/office/drawing/2014/main" id="{86307F08-11A3-4D33-9DAC-418BA6822846}"/>
              </a:ext>
            </a:extLst>
          </p:cNvPr>
          <p:cNvSpPr/>
          <p:nvPr/>
        </p:nvSpPr>
        <p:spPr>
          <a:xfrm>
            <a:off x="319608" y="6215741"/>
            <a:ext cx="11683406" cy="707886"/>
          </a:xfrm>
          <a:prstGeom prst="rect">
            <a:avLst/>
          </a:prstGeom>
        </p:spPr>
        <p:txBody>
          <a:bodyPr wrap="square" lIns="91440" tIns="45720" rIns="91440" bIns="45720" anchor="t">
            <a:spAutoFit/>
          </a:bodyPr>
          <a:lstStyle/>
          <a:p>
            <a:r>
              <a:rPr lang="en-GB" sz="1400" b="1" dirty="0">
                <a:solidFill>
                  <a:schemeClr val="bg1"/>
                </a:solidFill>
              </a:rPr>
              <a:t>Vincent,</a:t>
            </a:r>
            <a:r>
              <a:rPr lang="en-GB" sz="1400" b="1" dirty="0">
                <a:solidFill>
                  <a:schemeClr val="bg1"/>
                </a:solidFill>
                <a:latin typeface="Tw Cen MT"/>
                <a:cs typeface="Arial"/>
              </a:rPr>
              <a:t> J, </a:t>
            </a:r>
            <a:r>
              <a:rPr lang="en-GB" sz="1400" b="1" dirty="0" err="1">
                <a:solidFill>
                  <a:schemeClr val="bg1"/>
                </a:solidFill>
                <a:latin typeface="Tw Cen MT"/>
                <a:cs typeface="Arial"/>
              </a:rPr>
              <a:t>Harkry</a:t>
            </a:r>
            <a:r>
              <a:rPr lang="en-GB" sz="1400" b="1" dirty="0">
                <a:solidFill>
                  <a:schemeClr val="bg1"/>
                </a:solidFill>
                <a:latin typeface="Tw Cen MT"/>
                <a:cs typeface="Arial"/>
              </a:rPr>
              <a:t>, L, &amp; Hamilton, L. (under review) '</a:t>
            </a:r>
            <a:r>
              <a:rPr lang="en-US" sz="1400" b="1" dirty="0">
                <a:solidFill>
                  <a:schemeClr val="bg1"/>
                </a:solidFill>
                <a:ea typeface="+mn-lt"/>
                <a:cs typeface="+mn-lt"/>
              </a:rPr>
              <a:t>It actually makes us better people ourselves’: a mixed methods study of workplace knowledge of autism and attitudes toward hiring autistic people in the United Kingdom</a:t>
            </a:r>
            <a:r>
              <a:rPr lang="en-US" sz="1400" b="1" dirty="0">
                <a:solidFill>
                  <a:schemeClr val="bg1"/>
                </a:solidFill>
                <a:latin typeface="Tw Cen MT"/>
                <a:cs typeface="Arial"/>
              </a:rPr>
              <a:t>. </a:t>
            </a:r>
            <a:r>
              <a:rPr lang="en-US" sz="1400" b="1" i="1" dirty="0">
                <a:solidFill>
                  <a:schemeClr val="bg1"/>
                </a:solidFill>
                <a:latin typeface="Tw Cen MT"/>
                <a:cs typeface="Arial"/>
              </a:rPr>
              <a:t>Research</a:t>
            </a:r>
            <a:r>
              <a:rPr lang="en-US" sz="1400" b="1" dirty="0">
                <a:solidFill>
                  <a:schemeClr val="bg1"/>
                </a:solidFill>
                <a:latin typeface="Tw Cen MT"/>
                <a:cs typeface="Arial"/>
              </a:rPr>
              <a:t> in </a:t>
            </a:r>
            <a:r>
              <a:rPr lang="en-US" sz="1400" b="1" i="1" dirty="0">
                <a:solidFill>
                  <a:schemeClr val="bg1"/>
                </a:solidFill>
                <a:latin typeface="Tw Cen MT"/>
                <a:cs typeface="Arial"/>
              </a:rPr>
              <a:t>Autism Spectrum Disorders</a:t>
            </a:r>
            <a:r>
              <a:rPr lang="en-GB" sz="1400" b="1" i="1" dirty="0">
                <a:solidFill>
                  <a:schemeClr val="bg1"/>
                </a:solidFill>
                <a:latin typeface="Tw Cen MT"/>
                <a:cs typeface="Arial"/>
              </a:rPr>
              <a:t> </a:t>
            </a:r>
            <a:endParaRPr lang="en-US" sz="1400" b="1" i="1" dirty="0">
              <a:solidFill>
                <a:schemeClr val="bg1"/>
              </a:solidFill>
              <a:latin typeface="Arial"/>
              <a:cs typeface="Arial"/>
            </a:endParaRPr>
          </a:p>
          <a:p>
            <a:endParaRPr lang="en-GB" sz="1200" dirty="0">
              <a:solidFill>
                <a:schemeClr val="bg1"/>
              </a:solidFill>
            </a:endParaRPr>
          </a:p>
        </p:txBody>
      </p:sp>
      <p:pic>
        <p:nvPicPr>
          <p:cNvPr id="12" name="Graphic 11" descr="Brain">
            <a:extLst>
              <a:ext uri="{FF2B5EF4-FFF2-40B4-BE49-F238E27FC236}">
                <a16:creationId xmlns:a16="http://schemas.microsoft.com/office/drawing/2014/main" id="{03B8EDDA-4D7E-69B0-3732-995CE72811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0060" y="2008632"/>
            <a:ext cx="2087506" cy="1880677"/>
          </a:xfrm>
          <a:prstGeom prst="rect">
            <a:avLst/>
          </a:prstGeom>
        </p:spPr>
      </p:pic>
      <p:sp>
        <p:nvSpPr>
          <p:cNvPr id="14" name="Rectangle 13">
            <a:extLst>
              <a:ext uri="{FF2B5EF4-FFF2-40B4-BE49-F238E27FC236}">
                <a16:creationId xmlns:a16="http://schemas.microsoft.com/office/drawing/2014/main" id="{2E98C8BC-E562-DBCE-4F7D-09BABC874E7F}"/>
              </a:ext>
            </a:extLst>
          </p:cNvPr>
          <p:cNvSpPr/>
          <p:nvPr/>
        </p:nvSpPr>
        <p:spPr>
          <a:xfrm>
            <a:off x="981626" y="3880662"/>
            <a:ext cx="2035657" cy="1569660"/>
          </a:xfrm>
          <a:prstGeom prst="rect">
            <a:avLst/>
          </a:prstGeom>
        </p:spPr>
        <p:txBody>
          <a:bodyPr wrap="square" lIns="91440" tIns="45720" rIns="91440" bIns="45720" anchor="t">
            <a:spAutoFit/>
          </a:bodyPr>
          <a:lstStyle/>
          <a:p>
            <a:pPr algn="ctr"/>
            <a:r>
              <a:rPr lang="en-GB" sz="2400" b="1" dirty="0">
                <a:solidFill>
                  <a:schemeClr val="bg1"/>
                </a:solidFill>
              </a:rPr>
              <a:t>Good autism knowledge – </a:t>
            </a:r>
            <a:r>
              <a:rPr lang="en-GB" sz="2400" b="1" dirty="0" err="1">
                <a:solidFill>
                  <a:schemeClr val="bg1"/>
                </a:solidFill>
              </a:rPr>
              <a:t>esp</a:t>
            </a:r>
            <a:r>
              <a:rPr lang="en-GB" sz="2400" b="1" dirty="0">
                <a:solidFill>
                  <a:schemeClr val="bg1"/>
                </a:solidFill>
              </a:rPr>
              <a:t> with experience </a:t>
            </a:r>
          </a:p>
        </p:txBody>
      </p:sp>
      <p:grpSp>
        <p:nvGrpSpPr>
          <p:cNvPr id="25" name="Group 24">
            <a:extLst>
              <a:ext uri="{FF2B5EF4-FFF2-40B4-BE49-F238E27FC236}">
                <a16:creationId xmlns:a16="http://schemas.microsoft.com/office/drawing/2014/main" id="{665A2363-AEBF-26E9-B887-05A80F7816E8}"/>
              </a:ext>
            </a:extLst>
          </p:cNvPr>
          <p:cNvGrpSpPr/>
          <p:nvPr/>
        </p:nvGrpSpPr>
        <p:grpSpPr>
          <a:xfrm>
            <a:off x="3668486" y="1883229"/>
            <a:ext cx="2743200" cy="3616174"/>
            <a:chOff x="3668486" y="1883229"/>
            <a:chExt cx="2743200" cy="3616174"/>
          </a:xfrm>
        </p:grpSpPr>
        <p:sp>
          <p:nvSpPr>
            <p:cNvPr id="15" name="TextBox 14">
              <a:extLst>
                <a:ext uri="{FF2B5EF4-FFF2-40B4-BE49-F238E27FC236}">
                  <a16:creationId xmlns:a16="http://schemas.microsoft.com/office/drawing/2014/main" id="{0230B96B-BBCB-2EEA-B577-31AEBB58A7C1}"/>
                </a:ext>
              </a:extLst>
            </p:cNvPr>
            <p:cNvSpPr txBox="1"/>
            <p:nvPr/>
          </p:nvSpPr>
          <p:spPr>
            <a:xfrm>
              <a:off x="3668486" y="3929743"/>
              <a:ext cx="27432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TW Cen MT"/>
                </a:rPr>
                <a:t>Perceived barriers re flexibility, changes or social communication</a:t>
              </a:r>
              <a:r>
                <a:rPr lang="en-US" sz="1600" dirty="0">
                  <a:latin typeface="TW Cen MT"/>
                </a:rPr>
                <a:t> </a:t>
              </a:r>
              <a:endParaRPr lang="en-US" sz="1600">
                <a:latin typeface="TW Cen MT"/>
                <a:cs typeface="Arial"/>
              </a:endParaRPr>
            </a:p>
          </p:txBody>
        </p:sp>
        <p:pic>
          <p:nvPicPr>
            <p:cNvPr id="16" name="Graphic 16" descr="Chat with solid fill">
              <a:extLst>
                <a:ext uri="{FF2B5EF4-FFF2-40B4-BE49-F238E27FC236}">
                  <a16:creationId xmlns:a16="http://schemas.microsoft.com/office/drawing/2014/main" id="{870BBD8A-4848-8392-DABE-6DD98E8054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09999" y="1883229"/>
              <a:ext cx="2351312" cy="2362198"/>
            </a:xfrm>
            <a:prstGeom prst="rect">
              <a:avLst/>
            </a:prstGeom>
          </p:spPr>
        </p:pic>
      </p:grpSp>
      <p:grpSp>
        <p:nvGrpSpPr>
          <p:cNvPr id="26" name="Group 25">
            <a:extLst>
              <a:ext uri="{FF2B5EF4-FFF2-40B4-BE49-F238E27FC236}">
                <a16:creationId xmlns:a16="http://schemas.microsoft.com/office/drawing/2014/main" id="{09F31275-D9CA-87B3-3198-707B3EBCDEA2}"/>
              </a:ext>
            </a:extLst>
          </p:cNvPr>
          <p:cNvGrpSpPr/>
          <p:nvPr/>
        </p:nvGrpSpPr>
        <p:grpSpPr>
          <a:xfrm>
            <a:off x="6728732" y="2156733"/>
            <a:ext cx="2894240" cy="3071310"/>
            <a:chOff x="6728732" y="2156733"/>
            <a:chExt cx="2894240" cy="3071310"/>
          </a:xfrm>
        </p:grpSpPr>
        <p:pic>
          <p:nvPicPr>
            <p:cNvPr id="17" name="Graphic 17" descr="Climbing with solid fill">
              <a:extLst>
                <a:ext uri="{FF2B5EF4-FFF2-40B4-BE49-F238E27FC236}">
                  <a16:creationId xmlns:a16="http://schemas.microsoft.com/office/drawing/2014/main" id="{91DDF16D-5945-4CC9-7522-0634676E83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28732" y="2156733"/>
              <a:ext cx="1937656" cy="1937656"/>
            </a:xfrm>
            <a:prstGeom prst="rect">
              <a:avLst/>
            </a:prstGeom>
          </p:spPr>
        </p:pic>
        <p:sp>
          <p:nvSpPr>
            <p:cNvPr id="18" name="TextBox 17">
              <a:extLst>
                <a:ext uri="{FF2B5EF4-FFF2-40B4-BE49-F238E27FC236}">
                  <a16:creationId xmlns:a16="http://schemas.microsoft.com/office/drawing/2014/main" id="{03216F55-8A7D-B5F5-5A54-621C85A3B980}"/>
                </a:ext>
              </a:extLst>
            </p:cNvPr>
            <p:cNvSpPr txBox="1"/>
            <p:nvPr/>
          </p:nvSpPr>
          <p:spPr>
            <a:xfrm>
              <a:off x="6879772" y="4027714"/>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TW Cen MT"/>
                  <a:cs typeface="Arial"/>
                </a:rPr>
                <a:t>Risk averse – financial and reputational</a:t>
              </a:r>
            </a:p>
          </p:txBody>
        </p:sp>
      </p:grpSp>
      <p:grpSp>
        <p:nvGrpSpPr>
          <p:cNvPr id="27" name="Group 26">
            <a:extLst>
              <a:ext uri="{FF2B5EF4-FFF2-40B4-BE49-F238E27FC236}">
                <a16:creationId xmlns:a16="http://schemas.microsoft.com/office/drawing/2014/main" id="{977DAF59-4876-2914-E88A-C416497CDC29}"/>
              </a:ext>
            </a:extLst>
          </p:cNvPr>
          <p:cNvGrpSpPr/>
          <p:nvPr/>
        </p:nvGrpSpPr>
        <p:grpSpPr>
          <a:xfrm>
            <a:off x="9427029" y="2057400"/>
            <a:ext cx="2525485" cy="3214186"/>
            <a:chOff x="9427029" y="2057400"/>
            <a:chExt cx="2525485" cy="3214186"/>
          </a:xfrm>
        </p:grpSpPr>
        <p:pic>
          <p:nvPicPr>
            <p:cNvPr id="19" name="Graphic 19" descr="Bar graph with upward trend with solid fill">
              <a:extLst>
                <a:ext uri="{FF2B5EF4-FFF2-40B4-BE49-F238E27FC236}">
                  <a16:creationId xmlns:a16="http://schemas.microsoft.com/office/drawing/2014/main" id="{E467EDBE-5DD6-6C5F-5FCA-DEDB79D78E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427029" y="2057400"/>
              <a:ext cx="2035627" cy="2013856"/>
            </a:xfrm>
            <a:prstGeom prst="rect">
              <a:avLst/>
            </a:prstGeom>
          </p:spPr>
        </p:pic>
        <p:sp>
          <p:nvSpPr>
            <p:cNvPr id="20" name="TextBox 19">
              <a:extLst>
                <a:ext uri="{FF2B5EF4-FFF2-40B4-BE49-F238E27FC236}">
                  <a16:creationId xmlns:a16="http://schemas.microsoft.com/office/drawing/2014/main" id="{0EC885EC-D8FC-20F2-A10B-6A3A21E1EE03}"/>
                </a:ext>
              </a:extLst>
            </p:cNvPr>
            <p:cNvSpPr txBox="1"/>
            <p:nvPr/>
          </p:nvSpPr>
          <p:spPr>
            <a:xfrm>
              <a:off x="9601199" y="4071257"/>
              <a:ext cx="235131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bg1"/>
                  </a:solidFill>
                  <a:latin typeface="TW Cen MT"/>
                </a:rPr>
                <a:t>Potential for success in right conditions</a:t>
              </a:r>
              <a:r>
                <a:rPr lang="en-US" sz="1600" dirty="0">
                  <a:latin typeface="TW Cen MT"/>
                </a:rPr>
                <a:t> </a:t>
              </a:r>
              <a:endParaRPr lang="en-US" sz="1600" dirty="0">
                <a:latin typeface="TW Cen MT"/>
                <a:cs typeface="Arial"/>
              </a:endParaRPr>
            </a:p>
          </p:txBody>
        </p:sp>
      </p:grpSp>
      <p:pic>
        <p:nvPicPr>
          <p:cNvPr id="24" name="Picture 6" descr="Logo, company name&#10;&#10;Description automatically generated">
            <a:extLst>
              <a:ext uri="{FF2B5EF4-FFF2-40B4-BE49-F238E27FC236}">
                <a16:creationId xmlns:a16="http://schemas.microsoft.com/office/drawing/2014/main" id="{6056B584-F844-4EE9-CDD2-944B6C10DC0F}"/>
              </a:ext>
            </a:extLst>
          </p:cNvPr>
          <p:cNvPicPr>
            <a:picLocks noChangeAspect="1"/>
          </p:cNvPicPr>
          <p:nvPr/>
        </p:nvPicPr>
        <p:blipFill>
          <a:blip r:embed="rId11"/>
          <a:stretch>
            <a:fillRect/>
          </a:stretch>
        </p:blipFill>
        <p:spPr>
          <a:xfrm>
            <a:off x="11018520" y="147424"/>
            <a:ext cx="984494" cy="595558"/>
          </a:xfrm>
          <a:prstGeom prst="rect">
            <a:avLst/>
          </a:prstGeom>
        </p:spPr>
      </p:pic>
    </p:spTree>
    <p:extLst>
      <p:ext uri="{BB962C8B-B14F-4D97-AF65-F5344CB8AC3E}">
        <p14:creationId xmlns:p14="http://schemas.microsoft.com/office/powerpoint/2010/main" val="43276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4F09D-27D0-3187-652F-443386CA5CBF}"/>
              </a:ext>
            </a:extLst>
          </p:cNvPr>
          <p:cNvSpPr>
            <a:spLocks noGrp="1"/>
          </p:cNvSpPr>
          <p:nvPr>
            <p:ph type="title"/>
          </p:nvPr>
        </p:nvSpPr>
        <p:spPr/>
        <p:txBody>
          <a:bodyPr>
            <a:normAutofit/>
          </a:bodyPr>
          <a:lstStyle/>
          <a:p>
            <a:r>
              <a:rPr lang="en-GB" sz="6000" dirty="0">
                <a:solidFill>
                  <a:schemeClr val="accent2">
                    <a:lumMod val="75000"/>
                  </a:schemeClr>
                </a:solidFill>
              </a:rPr>
              <a:t>Potential for success</a:t>
            </a:r>
          </a:p>
        </p:txBody>
      </p:sp>
      <p:sp>
        <p:nvSpPr>
          <p:cNvPr id="3" name="Content Placeholder 2">
            <a:extLst>
              <a:ext uri="{FF2B5EF4-FFF2-40B4-BE49-F238E27FC236}">
                <a16:creationId xmlns:a16="http://schemas.microsoft.com/office/drawing/2014/main" id="{AABE79A1-CECF-3674-8ECE-FF13A187E861}"/>
              </a:ext>
            </a:extLst>
          </p:cNvPr>
          <p:cNvSpPr>
            <a:spLocks noGrp="1"/>
          </p:cNvSpPr>
          <p:nvPr>
            <p:ph idx="1"/>
          </p:nvPr>
        </p:nvSpPr>
        <p:spPr>
          <a:xfrm>
            <a:off x="895420" y="2155195"/>
            <a:ext cx="10737256" cy="3656325"/>
          </a:xfrm>
        </p:spPr>
        <p:txBody>
          <a:bodyPr>
            <a:normAutofit/>
          </a:bodyPr>
          <a:lstStyle/>
          <a:p>
            <a:r>
              <a:rPr lang="en-US" sz="3200" dirty="0"/>
              <a:t>“So, in terms of </a:t>
            </a:r>
            <a:r>
              <a:rPr lang="en-US" sz="3200" b="1" dirty="0"/>
              <a:t>his knowledge it was just unbelievable</a:t>
            </a:r>
            <a:r>
              <a:rPr lang="en-US" sz="3200" dirty="0"/>
              <a:t>, more so than myself and any of our other colleagues because he knew it. It wasn’t a broad outline he knew every single detail... So, </a:t>
            </a:r>
            <a:r>
              <a:rPr lang="en-US" sz="3200" b="1" dirty="0"/>
              <a:t>in terms of the engagement with people</a:t>
            </a:r>
            <a:r>
              <a:rPr lang="en-US" sz="3200" dirty="0"/>
              <a:t>, because a lot of our jobs are front-facing, </a:t>
            </a:r>
            <a:r>
              <a:rPr lang="en-US" sz="3200" b="1" dirty="0"/>
              <a:t>he has an amazing confidence when speaking about his subject</a:t>
            </a:r>
            <a:r>
              <a:rPr lang="en-US" sz="3200" dirty="0"/>
              <a:t>” </a:t>
            </a:r>
          </a:p>
          <a:p>
            <a:pPr algn="r"/>
            <a:r>
              <a:rPr lang="en-US" sz="3200" dirty="0"/>
              <a:t>(Hiring manager, Museum)</a:t>
            </a:r>
            <a:endParaRPr lang="en-GB" sz="3200" dirty="0"/>
          </a:p>
        </p:txBody>
      </p:sp>
      <p:sp>
        <p:nvSpPr>
          <p:cNvPr id="5" name="TextBox 4">
            <a:extLst>
              <a:ext uri="{FF2B5EF4-FFF2-40B4-BE49-F238E27FC236}">
                <a16:creationId xmlns:a16="http://schemas.microsoft.com/office/drawing/2014/main" id="{3D35E4A9-C032-B9F1-600C-1CD3A7307855}"/>
              </a:ext>
            </a:extLst>
          </p:cNvPr>
          <p:cNvSpPr txBox="1"/>
          <p:nvPr/>
        </p:nvSpPr>
        <p:spPr>
          <a:xfrm>
            <a:off x="130011" y="6248918"/>
            <a:ext cx="11931977" cy="523220"/>
          </a:xfrm>
          <a:prstGeom prst="rect">
            <a:avLst/>
          </a:prstGeom>
          <a:noFill/>
        </p:spPr>
        <p:txBody>
          <a:bodyPr wrap="square">
            <a:spAutoFit/>
          </a:bodyPr>
          <a:lstStyle/>
          <a:p>
            <a:r>
              <a:rPr lang="en-GB" sz="1400" b="1" dirty="0"/>
              <a:t>Vincent,</a:t>
            </a:r>
            <a:r>
              <a:rPr lang="en-GB" sz="1400" b="1" dirty="0">
                <a:latin typeface="Tw Cen MT"/>
                <a:cs typeface="Arial"/>
              </a:rPr>
              <a:t> J, Harkry, L, &amp; Hamilton, L. (under review) '</a:t>
            </a:r>
            <a:r>
              <a:rPr lang="en-US" sz="1400" b="1" dirty="0">
                <a:ea typeface="+mn-lt"/>
                <a:cs typeface="+mn-lt"/>
              </a:rPr>
              <a:t>It actually makes us better people ourselves’: a mixed methods study of workplace knowledge of autism and attitudes toward hiring autistic people in the United Kingdom</a:t>
            </a:r>
            <a:r>
              <a:rPr lang="en-US" sz="1400" b="1" dirty="0">
                <a:latin typeface="Tw Cen MT"/>
                <a:cs typeface="Arial"/>
              </a:rPr>
              <a:t>. </a:t>
            </a:r>
            <a:r>
              <a:rPr lang="en-US" sz="1400" b="1" i="1" dirty="0">
                <a:latin typeface="Tw Cen MT"/>
                <a:cs typeface="Arial"/>
              </a:rPr>
              <a:t>Research</a:t>
            </a:r>
            <a:r>
              <a:rPr lang="en-US" sz="1400" b="1" dirty="0">
                <a:latin typeface="Tw Cen MT"/>
                <a:cs typeface="Arial"/>
              </a:rPr>
              <a:t> in </a:t>
            </a:r>
            <a:r>
              <a:rPr lang="en-US" sz="1400" b="1" i="1" dirty="0">
                <a:latin typeface="Tw Cen MT"/>
                <a:cs typeface="Arial"/>
              </a:rPr>
              <a:t>Autism Spectrum Disorders</a:t>
            </a:r>
            <a:r>
              <a:rPr lang="en-GB" sz="1400" b="1" i="1" dirty="0">
                <a:latin typeface="Tw Cen MT"/>
                <a:cs typeface="Arial"/>
              </a:rPr>
              <a:t> </a:t>
            </a:r>
            <a:endParaRPr lang="en-US" sz="1400" b="1" i="1" dirty="0">
              <a:latin typeface="Arial"/>
              <a:cs typeface="Arial"/>
            </a:endParaRPr>
          </a:p>
        </p:txBody>
      </p:sp>
      <p:pic>
        <p:nvPicPr>
          <p:cNvPr id="6" name="Picture 6" descr="Logo, company name&#10;&#10;Description automatically generated">
            <a:extLst>
              <a:ext uri="{FF2B5EF4-FFF2-40B4-BE49-F238E27FC236}">
                <a16:creationId xmlns:a16="http://schemas.microsoft.com/office/drawing/2014/main" id="{60C5C11A-6128-5CE9-80C0-A289AD040605}"/>
              </a:ext>
            </a:extLst>
          </p:cNvPr>
          <p:cNvPicPr>
            <a:picLocks noChangeAspect="1"/>
          </p:cNvPicPr>
          <p:nvPr/>
        </p:nvPicPr>
        <p:blipFill>
          <a:blip r:embed="rId2"/>
          <a:stretch>
            <a:fillRect/>
          </a:stretch>
        </p:blipFill>
        <p:spPr>
          <a:xfrm>
            <a:off x="11073384" y="189908"/>
            <a:ext cx="957858" cy="579445"/>
          </a:xfrm>
          <a:prstGeom prst="rect">
            <a:avLst/>
          </a:prstGeom>
        </p:spPr>
      </p:pic>
    </p:spTree>
    <p:extLst>
      <p:ext uri="{BB962C8B-B14F-4D97-AF65-F5344CB8AC3E}">
        <p14:creationId xmlns:p14="http://schemas.microsoft.com/office/powerpoint/2010/main" val="33337991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18">
            <a:extLst>
              <a:ext uri="{FF2B5EF4-FFF2-40B4-BE49-F238E27FC236}">
                <a16:creationId xmlns:a16="http://schemas.microsoft.com/office/drawing/2014/main" id="{04578D54-38A8-46EC-A233-04594DE9D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0" name="Straight Connector 20">
            <a:extLst>
              <a:ext uri="{FF2B5EF4-FFF2-40B4-BE49-F238E27FC236}">
                <a16:creationId xmlns:a16="http://schemas.microsoft.com/office/drawing/2014/main" id="{D3CF339E-A3C5-4BB6-B0E2-3CC32E840C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31" name="Rectangle 22">
            <a:extLst>
              <a:ext uri="{FF2B5EF4-FFF2-40B4-BE49-F238E27FC236}">
                <a16:creationId xmlns:a16="http://schemas.microsoft.com/office/drawing/2014/main" id="{18B31CF8-EDB8-4422-AEBF-C655BFC9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24">
            <a:extLst>
              <a:ext uri="{FF2B5EF4-FFF2-40B4-BE49-F238E27FC236}">
                <a16:creationId xmlns:a16="http://schemas.microsoft.com/office/drawing/2014/main" id="{3E6D3A04-A9AB-4959-AE95-E6E6B5BD9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59968"/>
            <a:ext cx="12192000" cy="22980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DE35A32-4ADE-48EB-8EAB-CD95C1DBA739}"/>
              </a:ext>
            </a:extLst>
          </p:cNvPr>
          <p:cNvSpPr>
            <a:spLocks noGrp="1"/>
          </p:cNvSpPr>
          <p:nvPr>
            <p:ph type="title"/>
          </p:nvPr>
        </p:nvSpPr>
        <p:spPr>
          <a:xfrm>
            <a:off x="2303417" y="5048793"/>
            <a:ext cx="5806441" cy="1463040"/>
          </a:xfrm>
        </p:spPr>
        <p:txBody>
          <a:bodyPr vert="horz" lIns="91440" tIns="45720" rIns="91440" bIns="45720" rtlCol="0" anchor="ctr">
            <a:normAutofit/>
          </a:bodyPr>
          <a:lstStyle/>
          <a:p>
            <a:pPr algn="r"/>
            <a:r>
              <a:rPr lang="en-US" spc="200" dirty="0">
                <a:solidFill>
                  <a:srgbClr val="FFFFFF"/>
                </a:solidFill>
              </a:rPr>
              <a:t>What can academic staff /  employers do?</a:t>
            </a:r>
          </a:p>
        </p:txBody>
      </p:sp>
      <p:pic>
        <p:nvPicPr>
          <p:cNvPr id="3" name="Picture 3" descr="A picture containing text, vector graphics&#10;&#10;Description automatically generated">
            <a:extLst>
              <a:ext uri="{FF2B5EF4-FFF2-40B4-BE49-F238E27FC236}">
                <a16:creationId xmlns:a16="http://schemas.microsoft.com/office/drawing/2014/main" id="{24ED74E5-C550-490F-AD95-B5F3A32FCC88}"/>
              </a:ext>
            </a:extLst>
          </p:cNvPr>
          <p:cNvPicPr>
            <a:picLocks noChangeAspect="1"/>
          </p:cNvPicPr>
          <p:nvPr/>
        </p:nvPicPr>
        <p:blipFill rotWithShape="1">
          <a:blip r:embed="rId3"/>
          <a:srcRect l="31600" r="34806" b="2"/>
          <a:stretch/>
        </p:blipFill>
        <p:spPr>
          <a:xfrm>
            <a:off x="6183087" y="10"/>
            <a:ext cx="2926400" cy="4399090"/>
          </a:xfrm>
          <a:prstGeom prst="rect">
            <a:avLst/>
          </a:prstGeom>
        </p:spPr>
      </p:pic>
      <p:pic>
        <p:nvPicPr>
          <p:cNvPr id="10" name="Picture 6" descr="Chart, shape&#10;&#10;Description automatically generated">
            <a:extLst>
              <a:ext uri="{FF2B5EF4-FFF2-40B4-BE49-F238E27FC236}">
                <a16:creationId xmlns:a16="http://schemas.microsoft.com/office/drawing/2014/main" id="{515BB9DD-9E3F-21E5-4631-2BD7F5E45EA0}"/>
              </a:ext>
            </a:extLst>
          </p:cNvPr>
          <p:cNvPicPr>
            <a:picLocks noChangeAspect="1"/>
          </p:cNvPicPr>
          <p:nvPr/>
        </p:nvPicPr>
        <p:blipFill rotWithShape="1">
          <a:blip r:embed="rId4"/>
          <a:srcRect l="38040" r="27247" b="-2"/>
          <a:stretch/>
        </p:blipFill>
        <p:spPr>
          <a:xfrm>
            <a:off x="9274151" y="1"/>
            <a:ext cx="2922602" cy="4399100"/>
          </a:xfrm>
          <a:prstGeom prst="rect">
            <a:avLst/>
          </a:prstGeom>
        </p:spPr>
      </p:pic>
      <p:pic>
        <p:nvPicPr>
          <p:cNvPr id="14" name="Picture 4" descr="Diagram&#10;&#10;Description automatically generated">
            <a:extLst>
              <a:ext uri="{FF2B5EF4-FFF2-40B4-BE49-F238E27FC236}">
                <a16:creationId xmlns:a16="http://schemas.microsoft.com/office/drawing/2014/main" id="{CF6286FE-E759-E8BA-A561-EC7C03392810}"/>
              </a:ext>
            </a:extLst>
          </p:cNvPr>
          <p:cNvPicPr>
            <a:picLocks noChangeAspect="1"/>
          </p:cNvPicPr>
          <p:nvPr/>
        </p:nvPicPr>
        <p:blipFill rotWithShape="1">
          <a:blip r:embed="rId5"/>
          <a:srcRect l="31683" r="30796" b="-2"/>
          <a:stretch/>
        </p:blipFill>
        <p:spPr>
          <a:xfrm>
            <a:off x="3093877" y="-10406"/>
            <a:ext cx="2933994" cy="4398620"/>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E395974C-BB15-6732-A97A-A14D278AF07A}"/>
              </a:ext>
            </a:extLst>
          </p:cNvPr>
          <p:cNvPicPr>
            <a:picLocks noChangeAspect="1"/>
          </p:cNvPicPr>
          <p:nvPr/>
        </p:nvPicPr>
        <p:blipFill rotWithShape="1">
          <a:blip r:embed="rId6"/>
          <a:srcRect l="40401" r="37452"/>
          <a:stretch/>
        </p:blipFill>
        <p:spPr>
          <a:xfrm>
            <a:off x="1856" y="10"/>
            <a:ext cx="2930199" cy="4399091"/>
          </a:xfrm>
          <a:prstGeom prst="rect">
            <a:avLst/>
          </a:prstGeom>
        </p:spPr>
      </p:pic>
      <p:cxnSp>
        <p:nvCxnSpPr>
          <p:cNvPr id="33" name="Straight Connector 26">
            <a:extLst>
              <a:ext uri="{FF2B5EF4-FFF2-40B4-BE49-F238E27FC236}">
                <a16:creationId xmlns:a16="http://schemas.microsoft.com/office/drawing/2014/main" id="{302E18A9-DDC4-419C-B239-73BFE8CD7C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33F6797-4DC9-60FF-F5D4-812FDF5AC1E3}"/>
              </a:ext>
            </a:extLst>
          </p:cNvPr>
          <p:cNvSpPr txBox="1"/>
          <p:nvPr/>
        </p:nvSpPr>
        <p:spPr>
          <a:xfrm>
            <a:off x="-174171" y="87085"/>
            <a:ext cx="296091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dirty="0">
                <a:solidFill>
                  <a:schemeClr val="tx1">
                    <a:lumMod val="90000"/>
                    <a:lumOff val="10000"/>
                  </a:schemeClr>
                </a:solidFill>
              </a:rPr>
              <a:t>Increase </a:t>
            </a:r>
            <a:endParaRPr lang="en-US">
              <a:solidFill>
                <a:schemeClr val="tx1">
                  <a:lumMod val="90000"/>
                  <a:lumOff val="10000"/>
                </a:schemeClr>
              </a:solidFill>
            </a:endParaRPr>
          </a:p>
          <a:p>
            <a:pPr algn="ctr"/>
            <a:r>
              <a:rPr lang="en-GB" sz="2800" b="1" dirty="0">
                <a:solidFill>
                  <a:schemeClr val="tx1">
                    <a:lumMod val="90000"/>
                    <a:lumOff val="10000"/>
                  </a:schemeClr>
                </a:solidFill>
              </a:rPr>
              <a:t> understanding</a:t>
            </a:r>
            <a:endParaRPr lang="en-US">
              <a:solidFill>
                <a:schemeClr val="tx1">
                  <a:lumMod val="90000"/>
                  <a:lumOff val="10000"/>
                </a:schemeClr>
              </a:solidFill>
            </a:endParaRPr>
          </a:p>
        </p:txBody>
      </p:sp>
      <p:sp>
        <p:nvSpPr>
          <p:cNvPr id="16" name="TextBox 15">
            <a:extLst>
              <a:ext uri="{FF2B5EF4-FFF2-40B4-BE49-F238E27FC236}">
                <a16:creationId xmlns:a16="http://schemas.microsoft.com/office/drawing/2014/main" id="{46DC2462-859B-9007-3240-D014E06EFE28}"/>
              </a:ext>
            </a:extLst>
          </p:cNvPr>
          <p:cNvSpPr txBox="1"/>
          <p:nvPr/>
        </p:nvSpPr>
        <p:spPr>
          <a:xfrm>
            <a:off x="3080658" y="1208313"/>
            <a:ext cx="296091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dirty="0">
                <a:solidFill>
                  <a:srgbClr val="FFFFFF"/>
                </a:solidFill>
              </a:rPr>
              <a:t>Create psychological safety</a:t>
            </a:r>
          </a:p>
        </p:txBody>
      </p:sp>
      <p:sp>
        <p:nvSpPr>
          <p:cNvPr id="17" name="TextBox 16">
            <a:extLst>
              <a:ext uri="{FF2B5EF4-FFF2-40B4-BE49-F238E27FC236}">
                <a16:creationId xmlns:a16="http://schemas.microsoft.com/office/drawing/2014/main" id="{A6D92D22-46FE-4F69-D6EE-17EC0CB6267F}"/>
              </a:ext>
            </a:extLst>
          </p:cNvPr>
          <p:cNvSpPr txBox="1"/>
          <p:nvPr/>
        </p:nvSpPr>
        <p:spPr>
          <a:xfrm>
            <a:off x="9938656" y="3352799"/>
            <a:ext cx="2253344" cy="964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dirty="0">
                <a:solidFill>
                  <a:srgbClr val="FFFFFF"/>
                </a:solidFill>
              </a:rPr>
              <a:t>Collaborate on solutions</a:t>
            </a:r>
            <a:endParaRPr lang="en-US" dirty="0"/>
          </a:p>
        </p:txBody>
      </p:sp>
      <p:sp>
        <p:nvSpPr>
          <p:cNvPr id="18" name="TextBox 17">
            <a:extLst>
              <a:ext uri="{FF2B5EF4-FFF2-40B4-BE49-F238E27FC236}">
                <a16:creationId xmlns:a16="http://schemas.microsoft.com/office/drawing/2014/main" id="{0E71C799-00CC-4C59-C5A6-1E947FA45970}"/>
              </a:ext>
            </a:extLst>
          </p:cNvPr>
          <p:cNvSpPr txBox="1"/>
          <p:nvPr/>
        </p:nvSpPr>
        <p:spPr>
          <a:xfrm>
            <a:off x="6629401" y="478970"/>
            <a:ext cx="296091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b="1" dirty="0">
                <a:solidFill>
                  <a:srgbClr val="FFFFFF"/>
                </a:solidFill>
              </a:rPr>
              <a:t>Listen </a:t>
            </a:r>
            <a:endParaRPr lang="en-US" dirty="0">
              <a:solidFill>
                <a:srgbClr val="2E2B21"/>
              </a:solidFill>
            </a:endParaRPr>
          </a:p>
          <a:p>
            <a:pPr algn="ctr"/>
            <a:r>
              <a:rPr lang="en-GB" sz="2800" b="1" dirty="0">
                <a:solidFill>
                  <a:srgbClr val="FFFFFF"/>
                </a:solidFill>
              </a:rPr>
              <a:t>attentively </a:t>
            </a:r>
            <a:endParaRPr lang="en-US" dirty="0"/>
          </a:p>
        </p:txBody>
      </p:sp>
      <p:pic>
        <p:nvPicPr>
          <p:cNvPr id="26" name="Picture 6" descr="Logo, company name&#10;&#10;Description automatically generated">
            <a:extLst>
              <a:ext uri="{FF2B5EF4-FFF2-40B4-BE49-F238E27FC236}">
                <a16:creationId xmlns:a16="http://schemas.microsoft.com/office/drawing/2014/main" id="{A10F5B62-8FBB-8716-450A-655701E07F7A}"/>
              </a:ext>
            </a:extLst>
          </p:cNvPr>
          <p:cNvPicPr>
            <a:picLocks noChangeAspect="1"/>
          </p:cNvPicPr>
          <p:nvPr/>
        </p:nvPicPr>
        <p:blipFill>
          <a:blip r:embed="rId7"/>
          <a:stretch>
            <a:fillRect/>
          </a:stretch>
        </p:blipFill>
        <p:spPr>
          <a:xfrm>
            <a:off x="11078229" y="6080760"/>
            <a:ext cx="984540" cy="595586"/>
          </a:xfrm>
          <a:prstGeom prst="rect">
            <a:avLst/>
          </a:prstGeom>
        </p:spPr>
      </p:pic>
    </p:spTree>
    <p:extLst>
      <p:ext uri="{BB962C8B-B14F-4D97-AF65-F5344CB8AC3E}">
        <p14:creationId xmlns:p14="http://schemas.microsoft.com/office/powerpoint/2010/main" val="15117210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257D4-431E-ED75-BCC2-AE5895EE9DE1}"/>
              </a:ext>
            </a:extLst>
          </p:cNvPr>
          <p:cNvSpPr>
            <a:spLocks noGrp="1"/>
          </p:cNvSpPr>
          <p:nvPr>
            <p:ph type="title"/>
          </p:nvPr>
        </p:nvSpPr>
        <p:spPr>
          <a:xfrm>
            <a:off x="476071" y="210312"/>
            <a:ext cx="11416641" cy="1010691"/>
          </a:xfrm>
          <a:solidFill>
            <a:schemeClr val="bg1">
              <a:lumMod val="95000"/>
            </a:schemeClr>
          </a:solidFill>
        </p:spPr>
        <p:txBody>
          <a:bodyPr/>
          <a:lstStyle/>
          <a:p>
            <a:r>
              <a:rPr lang="en-GB" dirty="0">
                <a:solidFill>
                  <a:schemeClr val="accent2">
                    <a:lumMod val="75000"/>
                  </a:schemeClr>
                </a:solidFill>
              </a:rPr>
              <a:t>What can students / graduates do?</a:t>
            </a:r>
          </a:p>
        </p:txBody>
      </p:sp>
      <p:pic>
        <p:nvPicPr>
          <p:cNvPr id="7" name="Picture 6">
            <a:extLst>
              <a:ext uri="{FF2B5EF4-FFF2-40B4-BE49-F238E27FC236}">
                <a16:creationId xmlns:a16="http://schemas.microsoft.com/office/drawing/2014/main" id="{DA2EF794-4A65-5282-8F63-6D091B35BE94}"/>
              </a:ext>
            </a:extLst>
          </p:cNvPr>
          <p:cNvPicPr>
            <a:picLocks noChangeAspect="1"/>
          </p:cNvPicPr>
          <p:nvPr/>
        </p:nvPicPr>
        <p:blipFill>
          <a:blip r:embed="rId3"/>
          <a:stretch>
            <a:fillRect/>
          </a:stretch>
        </p:blipFill>
        <p:spPr>
          <a:xfrm>
            <a:off x="337387" y="1153767"/>
            <a:ext cx="11517225" cy="5561287"/>
          </a:xfrm>
          <a:prstGeom prst="rect">
            <a:avLst/>
          </a:prstGeom>
        </p:spPr>
      </p:pic>
      <p:pic>
        <p:nvPicPr>
          <p:cNvPr id="9" name="Picture 8">
            <a:extLst>
              <a:ext uri="{FF2B5EF4-FFF2-40B4-BE49-F238E27FC236}">
                <a16:creationId xmlns:a16="http://schemas.microsoft.com/office/drawing/2014/main" id="{99A74F53-F299-ACC3-6C69-DFD986BEE484}"/>
              </a:ext>
            </a:extLst>
          </p:cNvPr>
          <p:cNvPicPr>
            <a:picLocks noChangeAspect="1"/>
          </p:cNvPicPr>
          <p:nvPr/>
        </p:nvPicPr>
        <p:blipFill>
          <a:blip r:embed="rId4"/>
          <a:stretch>
            <a:fillRect/>
          </a:stretch>
        </p:blipFill>
        <p:spPr>
          <a:xfrm>
            <a:off x="7181144" y="4385363"/>
            <a:ext cx="2052081" cy="2015437"/>
          </a:xfrm>
          <a:prstGeom prst="rect">
            <a:avLst/>
          </a:prstGeom>
        </p:spPr>
      </p:pic>
      <p:sp>
        <p:nvSpPr>
          <p:cNvPr id="10" name="Rectangle 9">
            <a:extLst>
              <a:ext uri="{FF2B5EF4-FFF2-40B4-BE49-F238E27FC236}">
                <a16:creationId xmlns:a16="http://schemas.microsoft.com/office/drawing/2014/main" id="{8D6D0414-4E0B-D21C-7A94-1B5670CDBD96}"/>
              </a:ext>
            </a:extLst>
          </p:cNvPr>
          <p:cNvSpPr/>
          <p:nvPr/>
        </p:nvSpPr>
        <p:spPr>
          <a:xfrm>
            <a:off x="9445239" y="4385363"/>
            <a:ext cx="2197359" cy="1951429"/>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For free access, g</a:t>
            </a:r>
            <a:r>
              <a:rPr lang="en-GB" sz="2400" b="1" i="0" dirty="0">
                <a:solidFill>
                  <a:schemeClr val="bg1"/>
                </a:solidFill>
                <a:effectLst/>
              </a:rPr>
              <a:t>o to: </a:t>
            </a:r>
          </a:p>
          <a:p>
            <a:pPr algn="ctr"/>
            <a:endParaRPr lang="en-GB" sz="1200" b="1" i="0" dirty="0">
              <a:solidFill>
                <a:schemeClr val="bg1"/>
              </a:solidFill>
              <a:effectLst/>
            </a:endParaRPr>
          </a:p>
          <a:p>
            <a:pPr algn="ctr"/>
            <a:r>
              <a:rPr lang="en-GB" sz="2400" b="1" i="0" dirty="0">
                <a:solidFill>
                  <a:schemeClr val="bg1"/>
                </a:solidFill>
                <a:effectLst/>
              </a:rPr>
              <a:t>www.t.ly/ScbK</a:t>
            </a:r>
            <a:endParaRPr lang="en-GB" sz="2400" b="1" dirty="0">
              <a:solidFill>
                <a:schemeClr val="bg1"/>
              </a:solidFill>
            </a:endParaRPr>
          </a:p>
        </p:txBody>
      </p:sp>
      <p:pic>
        <p:nvPicPr>
          <p:cNvPr id="11" name="Picture 6" descr="Logo, company name&#10;&#10;Description automatically generated">
            <a:extLst>
              <a:ext uri="{FF2B5EF4-FFF2-40B4-BE49-F238E27FC236}">
                <a16:creationId xmlns:a16="http://schemas.microsoft.com/office/drawing/2014/main" id="{6D68438A-72D7-DCDC-A35D-1D816AC8645C}"/>
              </a:ext>
            </a:extLst>
          </p:cNvPr>
          <p:cNvPicPr>
            <a:picLocks noChangeAspect="1"/>
          </p:cNvPicPr>
          <p:nvPr/>
        </p:nvPicPr>
        <p:blipFill>
          <a:blip r:embed="rId5"/>
          <a:stretch>
            <a:fillRect/>
          </a:stretch>
        </p:blipFill>
        <p:spPr>
          <a:xfrm>
            <a:off x="11073384" y="189908"/>
            <a:ext cx="957858" cy="579445"/>
          </a:xfrm>
          <a:prstGeom prst="rect">
            <a:avLst/>
          </a:prstGeom>
        </p:spPr>
      </p:pic>
    </p:spTree>
    <p:extLst>
      <p:ext uri="{BB962C8B-B14F-4D97-AF65-F5344CB8AC3E}">
        <p14:creationId xmlns:p14="http://schemas.microsoft.com/office/powerpoint/2010/main" val="36102206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A51651-BBEA-AF5C-6901-96DFC644F2E1}"/>
              </a:ext>
            </a:extLst>
          </p:cNvPr>
          <p:cNvSpPr>
            <a:spLocks noGrp="1"/>
          </p:cNvSpPr>
          <p:nvPr>
            <p:ph type="title"/>
          </p:nvPr>
        </p:nvSpPr>
        <p:spPr>
          <a:xfrm>
            <a:off x="880365" y="630936"/>
            <a:ext cx="5865875" cy="1499616"/>
          </a:xfrm>
        </p:spPr>
        <p:txBody>
          <a:bodyPr>
            <a:normAutofit/>
          </a:bodyPr>
          <a:lstStyle/>
          <a:p>
            <a:r>
              <a:rPr lang="en-GB" sz="6000" dirty="0">
                <a:solidFill>
                  <a:schemeClr val="accent2">
                    <a:lumMod val="75000"/>
                  </a:schemeClr>
                </a:solidFill>
              </a:rPr>
              <a:t>Knowledge exchange</a:t>
            </a:r>
          </a:p>
        </p:txBody>
      </p:sp>
      <p:sp>
        <p:nvSpPr>
          <p:cNvPr id="3" name="Content Placeholder 2">
            <a:extLst>
              <a:ext uri="{FF2B5EF4-FFF2-40B4-BE49-F238E27FC236}">
                <a16:creationId xmlns:a16="http://schemas.microsoft.com/office/drawing/2014/main" id="{DE3EB9C3-DFF5-DEA1-66CD-DC6C4A2F9746}"/>
              </a:ext>
            </a:extLst>
          </p:cNvPr>
          <p:cNvSpPr>
            <a:spLocks noGrp="1"/>
          </p:cNvSpPr>
          <p:nvPr>
            <p:ph idx="1"/>
          </p:nvPr>
        </p:nvSpPr>
        <p:spPr>
          <a:xfrm>
            <a:off x="907290" y="2407920"/>
            <a:ext cx="5630164" cy="3586480"/>
          </a:xfrm>
        </p:spPr>
        <p:txBody>
          <a:bodyPr>
            <a:normAutofit fontScale="92500" lnSpcReduction="10000"/>
          </a:bodyPr>
          <a:lstStyle/>
          <a:p>
            <a:pPr marL="0" indent="0">
              <a:buNone/>
            </a:pPr>
            <a:r>
              <a:rPr lang="en-GB" sz="4000" b="1" dirty="0"/>
              <a:t>Continue the conversation with us!  </a:t>
            </a:r>
          </a:p>
          <a:p>
            <a:pPr marL="0" indent="0">
              <a:buNone/>
            </a:pPr>
            <a:r>
              <a:rPr lang="en-GB" sz="4000" b="1" dirty="0"/>
              <a:t>Tuesday 4</a:t>
            </a:r>
            <a:r>
              <a:rPr lang="en-GB" sz="4000" b="1" baseline="30000" dirty="0"/>
              <a:t>th</a:t>
            </a:r>
            <a:r>
              <a:rPr lang="en-GB" sz="4000" b="1" dirty="0"/>
              <a:t> July 10.00-4.00 at Lancaster University</a:t>
            </a:r>
          </a:p>
          <a:p>
            <a:pPr marL="0" indent="0">
              <a:buNone/>
            </a:pPr>
            <a:r>
              <a:rPr lang="en-GB" sz="4000" b="1" dirty="0"/>
              <a:t>In-person or online! </a:t>
            </a:r>
          </a:p>
          <a:p>
            <a:pPr marL="0" indent="0">
              <a:buNone/>
            </a:pPr>
            <a:r>
              <a:rPr lang="en-GB" sz="4000" b="1" dirty="0"/>
              <a:t>Book: </a:t>
            </a:r>
            <a:r>
              <a:rPr lang="en-GB" sz="4000" b="1" dirty="0">
                <a:hlinkClick r:id="rId2"/>
              </a:rPr>
              <a:t>www.t.ly/ecV3Q</a:t>
            </a:r>
            <a:r>
              <a:rPr lang="en-GB" sz="4000" b="1" dirty="0"/>
              <a:t> </a:t>
            </a:r>
          </a:p>
        </p:txBody>
      </p:sp>
      <p:pic>
        <p:nvPicPr>
          <p:cNvPr id="5" name="Picture 4">
            <a:extLst>
              <a:ext uri="{FF2B5EF4-FFF2-40B4-BE49-F238E27FC236}">
                <a16:creationId xmlns:a16="http://schemas.microsoft.com/office/drawing/2014/main" id="{FBFD7921-F1E9-023F-A436-BFAABA120C47}"/>
              </a:ext>
            </a:extLst>
          </p:cNvPr>
          <p:cNvPicPr>
            <a:picLocks noChangeAspect="1"/>
          </p:cNvPicPr>
          <p:nvPr/>
        </p:nvPicPr>
        <p:blipFill>
          <a:blip r:embed="rId3"/>
          <a:stretch>
            <a:fillRect/>
          </a:stretch>
        </p:blipFill>
        <p:spPr>
          <a:xfrm>
            <a:off x="7010399" y="0"/>
            <a:ext cx="5181601" cy="6858000"/>
          </a:xfrm>
          <a:prstGeom prst="rect">
            <a:avLst/>
          </a:prstGeom>
        </p:spPr>
      </p:pic>
    </p:spTree>
    <p:extLst>
      <p:ext uri="{BB962C8B-B14F-4D97-AF65-F5344CB8AC3E}">
        <p14:creationId xmlns:p14="http://schemas.microsoft.com/office/powerpoint/2010/main" val="4131937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DF2A9-85B2-80BC-ED48-5AC60455B591}"/>
              </a:ext>
            </a:extLst>
          </p:cNvPr>
          <p:cNvSpPr>
            <a:spLocks noGrp="1"/>
          </p:cNvSpPr>
          <p:nvPr>
            <p:ph type="title"/>
          </p:nvPr>
        </p:nvSpPr>
        <p:spPr/>
        <p:txBody>
          <a:bodyPr>
            <a:normAutofit/>
          </a:bodyPr>
          <a:lstStyle/>
          <a:p>
            <a:r>
              <a:rPr lang="en-GB" sz="3600"/>
              <a:t>Successful transitions and preparing for adulthood</a:t>
            </a:r>
          </a:p>
        </p:txBody>
      </p:sp>
      <p:sp>
        <p:nvSpPr>
          <p:cNvPr id="3" name="Content Placeholder 2">
            <a:extLst>
              <a:ext uri="{FF2B5EF4-FFF2-40B4-BE49-F238E27FC236}">
                <a16:creationId xmlns:a16="http://schemas.microsoft.com/office/drawing/2014/main" id="{FF670138-DF38-965C-318C-2E7EFBD0DBA1}"/>
              </a:ext>
            </a:extLst>
          </p:cNvPr>
          <p:cNvSpPr>
            <a:spLocks noGrp="1"/>
          </p:cNvSpPr>
          <p:nvPr>
            <p:ph idx="1"/>
          </p:nvPr>
        </p:nvSpPr>
        <p:spPr/>
        <p:txBody>
          <a:bodyPr/>
          <a:lstStyle/>
          <a:p>
            <a:pPr algn="l">
              <a:buFont typeface="Arial" panose="020B0604020202020204" pitchFamily="34" charset="0"/>
              <a:buChar char="•"/>
            </a:pPr>
            <a:r>
              <a:rPr lang="en-GB" b="0" i="0" dirty="0">
                <a:solidFill>
                  <a:srgbClr val="1B1464"/>
                </a:solidFill>
                <a:effectLst/>
                <a:latin typeface="cera pro" panose="00000500000000000000" pitchFamily="50" charset="0"/>
              </a:rPr>
              <a:t>Publish guidance to support effective transitions between all stages of education, and into employment and adult services.</a:t>
            </a:r>
          </a:p>
          <a:p>
            <a:pPr algn="l">
              <a:buFont typeface="Arial" panose="020B0604020202020204" pitchFamily="34" charset="0"/>
              <a:buChar char="•"/>
            </a:pPr>
            <a:r>
              <a:rPr lang="en-GB" b="0" i="0" dirty="0">
                <a:solidFill>
                  <a:srgbClr val="1B1464"/>
                </a:solidFill>
                <a:effectLst/>
                <a:latin typeface="cera pro" panose="00000500000000000000" pitchFamily="50" charset="0"/>
              </a:rPr>
              <a:t>Continue to support the Department for Work and Pensions’ Adjustment Passport pilot to smooth the transition into employment.</a:t>
            </a:r>
          </a:p>
          <a:p>
            <a:pPr algn="l">
              <a:buFont typeface="Arial" panose="020B0604020202020204" pitchFamily="34" charset="0"/>
              <a:buChar char="•"/>
            </a:pPr>
            <a:r>
              <a:rPr lang="en-GB" b="0" i="0" dirty="0">
                <a:solidFill>
                  <a:srgbClr val="1B1464"/>
                </a:solidFill>
                <a:effectLst/>
                <a:latin typeface="cera pro" panose="00000500000000000000" pitchFamily="50" charset="0"/>
              </a:rPr>
              <a:t>Improve the Disabled Students’ Allowance process, by continuing to work with the Student Loans Company to reduce the time for support to be agreed.</a:t>
            </a:r>
          </a:p>
          <a:p>
            <a:pPr algn="l">
              <a:buFont typeface="Arial" panose="020B0604020202020204" pitchFamily="34" charset="0"/>
              <a:buChar char="•"/>
            </a:pPr>
            <a:r>
              <a:rPr lang="en-GB" dirty="0">
                <a:solidFill>
                  <a:srgbClr val="1B1464"/>
                </a:solidFill>
                <a:latin typeface="cera pro" panose="00000500000000000000" pitchFamily="50" charset="0"/>
              </a:rPr>
              <a:t>Develop further work in Careers Guidance for young people with SEND </a:t>
            </a:r>
            <a:endParaRPr lang="en-GB" b="0" i="0" dirty="0">
              <a:solidFill>
                <a:srgbClr val="1B1464"/>
              </a:solidFill>
              <a:effectLst/>
              <a:latin typeface="cera pro" panose="00000500000000000000" pitchFamily="50" charset="0"/>
            </a:endParaRPr>
          </a:p>
          <a:p>
            <a:endParaRPr lang="en-GB" dirty="0"/>
          </a:p>
        </p:txBody>
      </p:sp>
    </p:spTree>
    <p:extLst>
      <p:ext uri="{BB962C8B-B14F-4D97-AF65-F5344CB8AC3E}">
        <p14:creationId xmlns:p14="http://schemas.microsoft.com/office/powerpoint/2010/main" val="12473556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Logo, company name&#10;&#10;Description automatically generated">
            <a:extLst>
              <a:ext uri="{FF2B5EF4-FFF2-40B4-BE49-F238E27FC236}">
                <a16:creationId xmlns:a16="http://schemas.microsoft.com/office/drawing/2014/main" id="{8A31E6BE-D8A5-1303-AD39-0567AE11ABDC}"/>
              </a:ext>
            </a:extLst>
          </p:cNvPr>
          <p:cNvPicPr>
            <a:picLocks noChangeAspect="1"/>
          </p:cNvPicPr>
          <p:nvPr/>
        </p:nvPicPr>
        <p:blipFill>
          <a:blip r:embed="rId2"/>
          <a:stretch>
            <a:fillRect/>
          </a:stretch>
        </p:blipFill>
        <p:spPr>
          <a:xfrm>
            <a:off x="11124310" y="119924"/>
            <a:ext cx="980772" cy="593307"/>
          </a:xfrm>
          <a:prstGeom prst="rect">
            <a:avLst/>
          </a:prstGeom>
        </p:spPr>
      </p:pic>
      <p:sp>
        <p:nvSpPr>
          <p:cNvPr id="5" name="Title 4">
            <a:extLst>
              <a:ext uri="{FF2B5EF4-FFF2-40B4-BE49-F238E27FC236}">
                <a16:creationId xmlns:a16="http://schemas.microsoft.com/office/drawing/2014/main" id="{AA3B9694-FD6E-50B4-0846-781A97CAE95D}"/>
              </a:ext>
            </a:extLst>
          </p:cNvPr>
          <p:cNvSpPr>
            <a:spLocks noGrp="1"/>
          </p:cNvSpPr>
          <p:nvPr>
            <p:ph type="title"/>
          </p:nvPr>
        </p:nvSpPr>
        <p:spPr/>
        <p:txBody>
          <a:bodyPr/>
          <a:lstStyle/>
          <a:p>
            <a:r>
              <a:rPr lang="en-GB" dirty="0">
                <a:solidFill>
                  <a:schemeClr val="accent2">
                    <a:lumMod val="75000"/>
                  </a:schemeClr>
                </a:solidFill>
              </a:rPr>
              <a:t>Thanks</a:t>
            </a:r>
            <a:r>
              <a:rPr lang="en-GB" dirty="0"/>
              <a:t> </a:t>
            </a:r>
          </a:p>
        </p:txBody>
      </p:sp>
      <p:sp>
        <p:nvSpPr>
          <p:cNvPr id="8" name="Content Placeholder 2">
            <a:extLst>
              <a:ext uri="{FF2B5EF4-FFF2-40B4-BE49-F238E27FC236}">
                <a16:creationId xmlns:a16="http://schemas.microsoft.com/office/drawing/2014/main" id="{87DFF986-5FB1-0CFA-EF5C-B4D2B62DC9BF}"/>
              </a:ext>
            </a:extLst>
          </p:cNvPr>
          <p:cNvSpPr>
            <a:spLocks noGrp="1"/>
          </p:cNvSpPr>
          <p:nvPr>
            <p:ph idx="1"/>
          </p:nvPr>
        </p:nvSpPr>
        <p:spPr>
          <a:xfrm>
            <a:off x="386081" y="4548092"/>
            <a:ext cx="4267199" cy="2103120"/>
          </a:xfrm>
        </p:spPr>
        <p:txBody>
          <a:bodyPr>
            <a:normAutofit/>
          </a:bodyPr>
          <a:lstStyle/>
          <a:p>
            <a:r>
              <a:rPr lang="en-GB" sz="2800" b="1" dirty="0"/>
              <a:t>ND/autistic students, graduates, employers, other professionals who gave up their time to participate in the studies </a:t>
            </a:r>
          </a:p>
        </p:txBody>
      </p:sp>
      <p:sp>
        <p:nvSpPr>
          <p:cNvPr id="9" name="Content Placeholder 2">
            <a:extLst>
              <a:ext uri="{FF2B5EF4-FFF2-40B4-BE49-F238E27FC236}">
                <a16:creationId xmlns:a16="http://schemas.microsoft.com/office/drawing/2014/main" id="{A27A3114-7E01-0A69-F5CF-303C5FDC4EB5}"/>
              </a:ext>
            </a:extLst>
          </p:cNvPr>
          <p:cNvSpPr txBox="1">
            <a:spLocks/>
          </p:cNvSpPr>
          <p:nvPr/>
        </p:nvSpPr>
        <p:spPr>
          <a:xfrm>
            <a:off x="4897121" y="4754880"/>
            <a:ext cx="3464560" cy="210312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en-GB" sz="2800" b="1" dirty="0"/>
              <a:t>Autistic coaches, mentors, and allies who developed some of the materials </a:t>
            </a:r>
          </a:p>
        </p:txBody>
      </p:sp>
      <p:sp>
        <p:nvSpPr>
          <p:cNvPr id="11" name="Content Placeholder 2">
            <a:extLst>
              <a:ext uri="{FF2B5EF4-FFF2-40B4-BE49-F238E27FC236}">
                <a16:creationId xmlns:a16="http://schemas.microsoft.com/office/drawing/2014/main" id="{8E32C0B7-EAC6-8507-8AFA-BD0DCFBD3E80}"/>
              </a:ext>
            </a:extLst>
          </p:cNvPr>
          <p:cNvSpPr txBox="1">
            <a:spLocks/>
          </p:cNvSpPr>
          <p:nvPr/>
        </p:nvSpPr>
        <p:spPr>
          <a:xfrm>
            <a:off x="8483602" y="4548092"/>
            <a:ext cx="3464560" cy="210312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a:lstStyle>
          <a:p>
            <a:r>
              <a:rPr lang="en-GB" sz="2800" b="1" dirty="0"/>
              <a:t>Churchill Fellowship, York St John University, Lancaster University who funded the research  </a:t>
            </a:r>
          </a:p>
        </p:txBody>
      </p:sp>
      <p:pic>
        <p:nvPicPr>
          <p:cNvPr id="12" name="Picture 11">
            <a:extLst>
              <a:ext uri="{FF2B5EF4-FFF2-40B4-BE49-F238E27FC236}">
                <a16:creationId xmlns:a16="http://schemas.microsoft.com/office/drawing/2014/main" id="{5F498B55-7B3B-470B-BC58-E407EE3519C9}"/>
              </a:ext>
            </a:extLst>
          </p:cNvPr>
          <p:cNvPicPr>
            <a:picLocks noChangeAspect="1"/>
          </p:cNvPicPr>
          <p:nvPr/>
        </p:nvPicPr>
        <p:blipFill>
          <a:blip r:embed="rId3"/>
          <a:stretch>
            <a:fillRect/>
          </a:stretch>
        </p:blipFill>
        <p:spPr>
          <a:xfrm>
            <a:off x="867563" y="1742440"/>
            <a:ext cx="2801087" cy="2648371"/>
          </a:xfrm>
          <a:prstGeom prst="rect">
            <a:avLst/>
          </a:prstGeom>
        </p:spPr>
      </p:pic>
      <p:pic>
        <p:nvPicPr>
          <p:cNvPr id="13" name="Picture 12" descr="Logo&#10;&#10;Description automatically generated">
            <a:extLst>
              <a:ext uri="{FF2B5EF4-FFF2-40B4-BE49-F238E27FC236}">
                <a16:creationId xmlns:a16="http://schemas.microsoft.com/office/drawing/2014/main" id="{64DC78BA-D308-4F67-ADCF-22BFEC00141B}"/>
              </a:ext>
            </a:extLst>
          </p:cNvPr>
          <p:cNvPicPr>
            <a:picLocks noChangeAspect="1"/>
          </p:cNvPicPr>
          <p:nvPr/>
        </p:nvPicPr>
        <p:blipFill rotWithShape="1">
          <a:blip r:embed="rId4"/>
          <a:srcRect t="5886" b="6059"/>
          <a:stretch/>
        </p:blipFill>
        <p:spPr>
          <a:xfrm>
            <a:off x="4979137" y="1742440"/>
            <a:ext cx="2558846" cy="1686560"/>
          </a:xfrm>
          <a:prstGeom prst="rect">
            <a:avLst/>
          </a:prstGeom>
        </p:spPr>
      </p:pic>
      <p:pic>
        <p:nvPicPr>
          <p:cNvPr id="14" name="Picture 13" descr="Text, logo&#10;&#10;Description automatically generated">
            <a:extLst>
              <a:ext uri="{FF2B5EF4-FFF2-40B4-BE49-F238E27FC236}">
                <a16:creationId xmlns:a16="http://schemas.microsoft.com/office/drawing/2014/main" id="{AC7BF41C-684D-44CF-A547-854E9FC799F5}"/>
              </a:ext>
            </a:extLst>
          </p:cNvPr>
          <p:cNvPicPr>
            <a:picLocks noChangeAspect="1"/>
          </p:cNvPicPr>
          <p:nvPr/>
        </p:nvPicPr>
        <p:blipFill>
          <a:blip r:embed="rId5"/>
          <a:stretch>
            <a:fillRect/>
          </a:stretch>
        </p:blipFill>
        <p:spPr>
          <a:xfrm>
            <a:off x="4979137" y="3517257"/>
            <a:ext cx="2558846" cy="1030835"/>
          </a:xfrm>
          <a:prstGeom prst="rect">
            <a:avLst/>
          </a:prstGeom>
        </p:spPr>
      </p:pic>
      <p:pic>
        <p:nvPicPr>
          <p:cNvPr id="1026" name="Picture 2" descr="Churchill Fellowship | LinkedIn">
            <a:extLst>
              <a:ext uri="{FF2B5EF4-FFF2-40B4-BE49-F238E27FC236}">
                <a16:creationId xmlns:a16="http://schemas.microsoft.com/office/drawing/2014/main" id="{FD20836F-2AE5-1BDF-3B84-C5426FA658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48469" y="1612257"/>
            <a:ext cx="2755707"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Logo, company name&#10;&#10;Description automatically generated">
            <a:extLst>
              <a:ext uri="{FF2B5EF4-FFF2-40B4-BE49-F238E27FC236}">
                <a16:creationId xmlns:a16="http://schemas.microsoft.com/office/drawing/2014/main" id="{C2176FAC-ED3F-8DA7-234F-6E3372E70249}"/>
              </a:ext>
            </a:extLst>
          </p:cNvPr>
          <p:cNvPicPr>
            <a:picLocks noChangeAspect="1"/>
          </p:cNvPicPr>
          <p:nvPr/>
        </p:nvPicPr>
        <p:blipFill>
          <a:blip r:embed="rId2"/>
          <a:stretch>
            <a:fillRect/>
          </a:stretch>
        </p:blipFill>
        <p:spPr>
          <a:xfrm>
            <a:off x="8848470" y="3607464"/>
            <a:ext cx="1352736" cy="72902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EBBBA329-D3F0-4115-ADA6-661196345F02}"/>
              </a:ext>
            </a:extLst>
          </p:cNvPr>
          <p:cNvPicPr>
            <a:picLocks noChangeAspect="1"/>
          </p:cNvPicPr>
          <p:nvPr/>
        </p:nvPicPr>
        <p:blipFill>
          <a:blip r:embed="rId7"/>
          <a:stretch>
            <a:fillRect/>
          </a:stretch>
        </p:blipFill>
        <p:spPr>
          <a:xfrm>
            <a:off x="10251440" y="3607463"/>
            <a:ext cx="1352737" cy="729024"/>
          </a:xfrm>
          <a:prstGeom prst="rect">
            <a:avLst/>
          </a:prstGeom>
        </p:spPr>
      </p:pic>
    </p:spTree>
    <p:extLst>
      <p:ext uri="{BB962C8B-B14F-4D97-AF65-F5344CB8AC3E}">
        <p14:creationId xmlns:p14="http://schemas.microsoft.com/office/powerpoint/2010/main" val="1763780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ED5E4-B5BF-A1C6-CE8C-0AD2ED481170}"/>
              </a:ext>
            </a:extLst>
          </p:cNvPr>
          <p:cNvSpPr>
            <a:spLocks noGrp="1"/>
          </p:cNvSpPr>
          <p:nvPr>
            <p:ph type="title"/>
          </p:nvPr>
        </p:nvSpPr>
        <p:spPr/>
        <p:txBody>
          <a:bodyPr/>
          <a:lstStyle/>
          <a:p>
            <a:r>
              <a:rPr lang="en-GB" dirty="0">
                <a:solidFill>
                  <a:schemeClr val="accent2">
                    <a:lumMod val="75000"/>
                  </a:schemeClr>
                </a:solidFill>
              </a:rPr>
              <a:t>References </a:t>
            </a:r>
          </a:p>
        </p:txBody>
      </p:sp>
      <p:sp>
        <p:nvSpPr>
          <p:cNvPr id="3" name="Content Placeholder 2">
            <a:extLst>
              <a:ext uri="{FF2B5EF4-FFF2-40B4-BE49-F238E27FC236}">
                <a16:creationId xmlns:a16="http://schemas.microsoft.com/office/drawing/2014/main" id="{DE2992D8-5117-8C7C-8B53-2852CFCEAD0C}"/>
              </a:ext>
            </a:extLst>
          </p:cNvPr>
          <p:cNvSpPr>
            <a:spLocks noGrp="1"/>
          </p:cNvSpPr>
          <p:nvPr>
            <p:ph idx="1"/>
          </p:nvPr>
        </p:nvSpPr>
        <p:spPr>
          <a:xfrm>
            <a:off x="800608" y="1981200"/>
            <a:ext cx="10883392" cy="4023360"/>
          </a:xfrm>
        </p:spPr>
        <p:txBody>
          <a:bodyPr>
            <a:normAutofit fontScale="25000" lnSpcReduction="20000"/>
          </a:bodyPr>
          <a:lstStyle/>
          <a:p>
            <a:r>
              <a:rPr lang="en-US" sz="8000" dirty="0"/>
              <a:t>Hubble, S and Bolton, P (2021) House of Commons Library: Briefing Paper Number 8716, 22 February 2021: Support for disabled students in higher education in England</a:t>
            </a:r>
          </a:p>
          <a:p>
            <a:r>
              <a:rPr lang="en-US" sz="8000" dirty="0"/>
              <a:t>Kapp, S. K. (2020). Autistic community and the neurodiversity movement: Stories from the frontline (p. 330). Springer Nature.</a:t>
            </a:r>
          </a:p>
          <a:p>
            <a:r>
              <a:rPr lang="en-US" sz="8000" dirty="0"/>
              <a:t>Vincent, J., &amp; Ralston, K. (2023). Uncovering employment outcomes for autistic university graduates in the UK: An analysis of population data. </a:t>
            </a:r>
            <a:r>
              <a:rPr lang="en-US" sz="8000" i="1" dirty="0"/>
              <a:t>Autism</a:t>
            </a:r>
            <a:r>
              <a:rPr lang="en-US" sz="8000" dirty="0"/>
              <a:t>.</a:t>
            </a:r>
          </a:p>
          <a:p>
            <a:r>
              <a:rPr lang="en-US" sz="8000" dirty="0"/>
              <a:t>Vincent, J, Harkry, L, &amp; Hamilton, L. (under review) 'It actually makes us better people ourselves’: a mixed methods study of workplace knowledge of autism and attitudes toward hiring autistic people in the United Kingdom. </a:t>
            </a:r>
            <a:r>
              <a:rPr lang="en-US" sz="8000" i="1" dirty="0"/>
              <a:t>Research in Autism Spectrum Disorders</a:t>
            </a:r>
            <a:r>
              <a:rPr lang="en-US" sz="8000" dirty="0"/>
              <a:t>. </a:t>
            </a:r>
          </a:p>
          <a:p>
            <a:r>
              <a:rPr lang="en-US" sz="8000" dirty="0"/>
              <a:t>Vincent, J., &amp; </a:t>
            </a:r>
            <a:r>
              <a:rPr lang="en-US" sz="8000" dirty="0" err="1"/>
              <a:t>Fabri</a:t>
            </a:r>
            <a:r>
              <a:rPr lang="en-US" sz="8000" dirty="0"/>
              <a:t>, M. (2022). The ecosystem of competitive employment for university graduates with autism. </a:t>
            </a:r>
            <a:r>
              <a:rPr lang="en-US" sz="8000" i="1" dirty="0"/>
              <a:t>International Journal of Disability, Development and Education</a:t>
            </a:r>
            <a:r>
              <a:rPr lang="en-US" sz="8000" dirty="0"/>
              <a:t>, 69(5), 1823-1839.</a:t>
            </a:r>
          </a:p>
          <a:p>
            <a:r>
              <a:rPr lang="en-US" sz="8000" dirty="0"/>
              <a:t>Vincent, J. (2020). Employability for UK university students and graduates on the autism spectrum: Mobilities and </a:t>
            </a:r>
            <a:r>
              <a:rPr lang="en-US" sz="8000" dirty="0" err="1"/>
              <a:t>materialities</a:t>
            </a:r>
            <a:r>
              <a:rPr lang="en-US" sz="8000" dirty="0"/>
              <a:t>. </a:t>
            </a:r>
            <a:r>
              <a:rPr lang="en-US" sz="8000" i="1" dirty="0"/>
              <a:t>Scandinavian Journal of Disability Research</a:t>
            </a:r>
            <a:r>
              <a:rPr lang="en-US" sz="8000" dirty="0"/>
              <a:t>, 22(1), 12-24.</a:t>
            </a:r>
          </a:p>
          <a:p>
            <a:r>
              <a:rPr lang="en-US" sz="8000" i="1" dirty="0"/>
              <a:t>Employability Skills for Autistic Students and Graduates</a:t>
            </a:r>
            <a:r>
              <a:rPr lang="en-US" sz="8000" dirty="0"/>
              <a:t>. Udemy. </a:t>
            </a:r>
            <a:r>
              <a:rPr lang="en-US" sz="8000" dirty="0">
                <a:hlinkClick r:id="rId2"/>
              </a:rPr>
              <a:t>https://www.udemy.com/course/employability-skills-for-autistic-students-and-graduates/</a:t>
            </a:r>
            <a:r>
              <a:rPr lang="en-US" sz="8000" dirty="0"/>
              <a:t> </a:t>
            </a:r>
          </a:p>
          <a:p>
            <a:endParaRPr lang="en-GB" dirty="0"/>
          </a:p>
        </p:txBody>
      </p:sp>
    </p:spTree>
    <p:extLst>
      <p:ext uri="{BB962C8B-B14F-4D97-AF65-F5344CB8AC3E}">
        <p14:creationId xmlns:p14="http://schemas.microsoft.com/office/powerpoint/2010/main" val="334323380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font, graphics&#10;&#10;Description automatically generated">
            <a:extLst>
              <a:ext uri="{FF2B5EF4-FFF2-40B4-BE49-F238E27FC236}">
                <a16:creationId xmlns:a16="http://schemas.microsoft.com/office/drawing/2014/main" id="{9885A258-5549-3963-F463-BD391C49A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07839"/>
          </a:xfrm>
          <a:prstGeom prst="rect">
            <a:avLst/>
          </a:prstGeom>
        </p:spPr>
      </p:pic>
      <p:pic>
        <p:nvPicPr>
          <p:cNvPr id="2" name="Picture 1" descr="Logo&#10;&#10;Description automatically generated">
            <a:extLst>
              <a:ext uri="{FF2B5EF4-FFF2-40B4-BE49-F238E27FC236}">
                <a16:creationId xmlns:a16="http://schemas.microsoft.com/office/drawing/2014/main" id="{ED8554E1-F154-1268-2A6C-599796A16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894" y="5795142"/>
            <a:ext cx="2215629" cy="821397"/>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3F24590-64EC-0B3A-5543-B3B544178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4989" y="5860746"/>
            <a:ext cx="2583303" cy="755793"/>
          </a:xfrm>
          <a:prstGeom prst="rect">
            <a:avLst/>
          </a:prstGeom>
        </p:spPr>
      </p:pic>
      <mc:AlternateContent xmlns:mc="http://schemas.openxmlformats.org/markup-compatibility/2006">
        <mc:Choice xmlns:pslz="http://schemas.microsoft.com/office/powerpoint/2016/slidezoom" Requires="pslz">
          <p:graphicFrame>
            <p:nvGraphicFramePr>
              <p:cNvPr id="5" name="Slide Zoom 4">
                <a:extLst>
                  <a:ext uri="{FF2B5EF4-FFF2-40B4-BE49-F238E27FC236}">
                    <a16:creationId xmlns:a16="http://schemas.microsoft.com/office/drawing/2014/main" id="{62AE148C-4721-5283-3C0F-7396091B7CA1}"/>
                  </a:ext>
                </a:extLst>
              </p:cNvPr>
              <p:cNvGraphicFramePr>
                <a:graphicFrameLocks noChangeAspect="1"/>
              </p:cNvGraphicFramePr>
              <p:nvPr>
                <p:extLst>
                  <p:ext uri="{D42A27DB-BD31-4B8C-83A1-F6EECF244321}">
                    <p14:modId xmlns:p14="http://schemas.microsoft.com/office/powerpoint/2010/main" val="1508852420"/>
                  </p:ext>
                </p:extLst>
              </p:nvPr>
            </p:nvGraphicFramePr>
            <p:xfrm>
              <a:off x="5195006" y="5117881"/>
              <a:ext cx="3048000" cy="1714500"/>
            </p:xfrm>
            <a:graphic>
              <a:graphicData uri="http://schemas.microsoft.com/office/powerpoint/2016/slidezoom">
                <pslz:sldZm>
                  <pslz:sldZmObj sldId="347" cId="465803202">
                    <pslz:zmPr id="{FC1E4835-FD6A-427F-BCE1-D6DAB4FE12EA}"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p:pic>
            <p:nvPicPr>
              <p:cNvPr id="5" name="Slide Zoom 4">
                <a:hlinkClick r:id="rId6" action="ppaction://hlinksldjump"/>
                <a:extLst>
                  <a:ext uri="{FF2B5EF4-FFF2-40B4-BE49-F238E27FC236}">
                    <a16:creationId xmlns:a16="http://schemas.microsoft.com/office/drawing/2014/main" id="{62AE148C-4721-5283-3C0F-7396091B7CA1}"/>
                  </a:ext>
                </a:extLst>
              </p:cNvPr>
              <p:cNvPicPr>
                <a:picLocks noGrp="1" noRot="1" noChangeAspect="1" noMove="1" noResize="1" noEditPoints="1" noAdjustHandles="1" noChangeArrowheads="1" noChangeShapeType="1"/>
              </p:cNvPicPr>
              <p:nvPr/>
            </p:nvPicPr>
            <p:blipFill>
              <a:blip r:embed="rId5"/>
              <a:stretch>
                <a:fillRect/>
              </a:stretch>
            </p:blipFill>
            <p:spPr>
              <a:xfrm>
                <a:off x="5195006" y="5117881"/>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658032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2240403" y="1585233"/>
            <a:ext cx="7711200" cy="1943200"/>
          </a:xfrm>
          <a:prstGeom prst="rect">
            <a:avLst/>
          </a:prstGeom>
        </p:spPr>
        <p:txBody>
          <a:bodyPr spcFirstLastPara="1" wrap="square" lIns="121900" tIns="121900" rIns="121900" bIns="121900" anchor="b" anchorCtr="0">
            <a:normAutofit fontScale="90000"/>
          </a:bodyPr>
          <a:lstStyle/>
          <a:p>
            <a:r>
              <a:rPr lang="en"/>
              <a:t>One Experience of the School-University Transition</a:t>
            </a:r>
            <a:endParaRPr/>
          </a:p>
        </p:txBody>
      </p:sp>
      <p:sp>
        <p:nvSpPr>
          <p:cNvPr id="64" name="Google Shape;64;p13"/>
          <p:cNvSpPr txBox="1">
            <a:spLocks noGrp="1"/>
          </p:cNvSpPr>
          <p:nvPr>
            <p:ph type="subTitle" idx="1"/>
          </p:nvPr>
        </p:nvSpPr>
        <p:spPr>
          <a:xfrm>
            <a:off x="2240403" y="4065933"/>
            <a:ext cx="7711200" cy="1212000"/>
          </a:xfrm>
          <a:prstGeom prst="rect">
            <a:avLst/>
          </a:prstGeom>
        </p:spPr>
        <p:txBody>
          <a:bodyPr spcFirstLastPara="1" wrap="square" lIns="121900" tIns="121900" rIns="121900" bIns="121900" anchor="t" anchorCtr="0">
            <a:normAutofit/>
          </a:bodyPr>
          <a:lstStyle/>
          <a:p>
            <a:pPr marL="0" indent="0"/>
            <a:r>
              <a:rPr lang="en"/>
              <a:t>Labeebah Islaam</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3"/>
          <p:cNvSpPr txBox="1">
            <a:spLocks noGrp="1"/>
          </p:cNvSpPr>
          <p:nvPr>
            <p:ph type="ctrTitle"/>
          </p:nvPr>
        </p:nvSpPr>
        <p:spPr>
          <a:xfrm>
            <a:off x="2240403" y="1585233"/>
            <a:ext cx="7711200" cy="1943200"/>
          </a:xfrm>
          <a:prstGeom prst="rect">
            <a:avLst/>
          </a:prstGeom>
        </p:spPr>
        <p:txBody>
          <a:bodyPr spcFirstLastPara="1" wrap="square" lIns="121900" tIns="121900" rIns="121900" bIns="121900" anchor="b" anchorCtr="0">
            <a:normAutofit fontScale="90000"/>
          </a:bodyPr>
          <a:lstStyle/>
          <a:p>
            <a:r>
              <a:rPr lang="en"/>
              <a:t>One Experience of the School-University Transition</a:t>
            </a:r>
            <a:endParaRPr/>
          </a:p>
        </p:txBody>
      </p:sp>
      <p:sp>
        <p:nvSpPr>
          <p:cNvPr id="64" name="Google Shape;64;p13"/>
          <p:cNvSpPr txBox="1">
            <a:spLocks noGrp="1"/>
          </p:cNvSpPr>
          <p:nvPr>
            <p:ph type="subTitle" idx="1"/>
          </p:nvPr>
        </p:nvSpPr>
        <p:spPr>
          <a:xfrm>
            <a:off x="2240403" y="4065933"/>
            <a:ext cx="7711200" cy="1212000"/>
          </a:xfrm>
          <a:prstGeom prst="rect">
            <a:avLst/>
          </a:prstGeom>
        </p:spPr>
        <p:txBody>
          <a:bodyPr spcFirstLastPara="1" wrap="square" lIns="121900" tIns="121900" rIns="121900" bIns="121900" anchor="t" anchorCtr="0">
            <a:normAutofit/>
          </a:bodyPr>
          <a:lstStyle/>
          <a:p>
            <a:pPr marL="0" indent="0"/>
            <a:r>
              <a:rPr lang="en"/>
              <a:t>Labeebah Islaam</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Overview</a:t>
            </a:r>
            <a:endParaRPr/>
          </a:p>
        </p:txBody>
      </p:sp>
      <p:sp>
        <p:nvSpPr>
          <p:cNvPr id="70" name="Google Shape;70;p14"/>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lnSpcReduction="10000"/>
          </a:bodyPr>
          <a:lstStyle/>
          <a:p>
            <a:pPr indent="-491054">
              <a:buSzPts val="2200"/>
            </a:pPr>
            <a:r>
              <a:rPr lang="en" sz="2933"/>
              <a:t>Context</a:t>
            </a:r>
            <a:endParaRPr sz="2933"/>
          </a:p>
          <a:p>
            <a:pPr indent="-491054">
              <a:buSzPts val="2200"/>
            </a:pPr>
            <a:r>
              <a:rPr lang="en" sz="2933"/>
              <a:t>School to university</a:t>
            </a:r>
            <a:endParaRPr sz="2933"/>
          </a:p>
          <a:p>
            <a:pPr lvl="1" indent="-491054">
              <a:buSzPts val="2200"/>
            </a:pPr>
            <a:r>
              <a:rPr lang="en" sz="2933"/>
              <a:t>Early education</a:t>
            </a:r>
            <a:endParaRPr sz="2933"/>
          </a:p>
          <a:p>
            <a:pPr lvl="1" indent="-491054">
              <a:buSzPts val="2200"/>
            </a:pPr>
            <a:r>
              <a:rPr lang="en" sz="2933"/>
              <a:t>Sixth Form</a:t>
            </a:r>
            <a:endParaRPr sz="2933"/>
          </a:p>
          <a:p>
            <a:pPr indent="-491054">
              <a:buSzPts val="2200"/>
            </a:pPr>
            <a:r>
              <a:rPr lang="en" sz="2933"/>
              <a:t>At university</a:t>
            </a:r>
            <a:endParaRPr sz="2933"/>
          </a:p>
          <a:p>
            <a:pPr lvl="1" indent="-491054">
              <a:buSzPts val="2200"/>
            </a:pPr>
            <a:r>
              <a:rPr lang="en" sz="2933"/>
              <a:t>Settling in</a:t>
            </a:r>
            <a:endParaRPr sz="2933"/>
          </a:p>
          <a:p>
            <a:pPr lvl="1" indent="-491054">
              <a:buSzPts val="2200"/>
            </a:pPr>
            <a:r>
              <a:rPr lang="en" sz="2933"/>
              <a:t>Transition to work</a:t>
            </a:r>
            <a:endParaRPr sz="2933"/>
          </a:p>
          <a:p>
            <a:pPr indent="-491054">
              <a:buSzPts val="2200"/>
            </a:pPr>
            <a:r>
              <a:rPr lang="en" sz="2933"/>
              <a:t>Summary</a:t>
            </a:r>
            <a:endParaRPr sz="2933"/>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My Opinions in Context</a:t>
            </a:r>
            <a:endParaRPr/>
          </a:p>
        </p:txBody>
      </p:sp>
      <p:sp>
        <p:nvSpPr>
          <p:cNvPr id="76" name="Google Shape;76;p15"/>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a:bodyPr>
          <a:lstStyle/>
          <a:p>
            <a:pPr>
              <a:lnSpc>
                <a:spcPct val="150000"/>
              </a:lnSpc>
            </a:pPr>
            <a:r>
              <a:rPr lang="en"/>
              <a:t>Grew up in inner city London to a multi-ethnic, multi-faith family</a:t>
            </a:r>
            <a:endParaRPr/>
          </a:p>
          <a:p>
            <a:pPr>
              <a:lnSpc>
                <a:spcPct val="150000"/>
              </a:lnSpc>
            </a:pPr>
            <a:r>
              <a:rPr lang="en"/>
              <a:t>First 11 years of education in an independent Islamic school</a:t>
            </a:r>
            <a:endParaRPr/>
          </a:p>
          <a:p>
            <a:pPr>
              <a:lnSpc>
                <a:spcPct val="150000"/>
              </a:lnSpc>
            </a:pPr>
            <a:r>
              <a:rPr lang="en"/>
              <a:t>Sixth form in a state comprehensive school</a:t>
            </a:r>
            <a:endParaRPr/>
          </a:p>
          <a:p>
            <a:pPr>
              <a:lnSpc>
                <a:spcPct val="150000"/>
              </a:lnSpc>
            </a:pPr>
            <a:r>
              <a:rPr lang="en"/>
              <a:t>Diagnosed with Autism in the summer after A-Levels</a:t>
            </a:r>
            <a:endParaRPr/>
          </a:p>
        </p:txBody>
      </p:sp>
      <p:pic>
        <p:nvPicPr>
          <p:cNvPr id="77" name="Google Shape;77;p15" descr="Home - Mossbourne Community Academy"/>
          <p:cNvPicPr preferRelativeResize="0"/>
          <p:nvPr/>
        </p:nvPicPr>
        <p:blipFill>
          <a:blip r:embed="rId3">
            <a:alphaModFix/>
          </a:blip>
          <a:stretch>
            <a:fillRect/>
          </a:stretch>
        </p:blipFill>
        <p:spPr>
          <a:xfrm>
            <a:off x="1049633" y="4312667"/>
            <a:ext cx="5383667" cy="2445933"/>
          </a:xfrm>
          <a:prstGeom prst="rect">
            <a:avLst/>
          </a:prstGeom>
          <a:noFill/>
          <a:ln>
            <a:noFill/>
          </a:ln>
        </p:spPr>
      </p:pic>
      <p:grpSp>
        <p:nvGrpSpPr>
          <p:cNvPr id="78" name="Google Shape;78;p15"/>
          <p:cNvGrpSpPr/>
          <p:nvPr/>
        </p:nvGrpSpPr>
        <p:grpSpPr>
          <a:xfrm>
            <a:off x="8234832" y="2752864"/>
            <a:ext cx="3834155" cy="4105147"/>
            <a:chOff x="2519466" y="410488"/>
            <a:chExt cx="4348428" cy="4322420"/>
          </a:xfrm>
        </p:grpSpPr>
        <p:sp>
          <p:nvSpPr>
            <p:cNvPr id="79" name="Google Shape;79;p15"/>
            <p:cNvSpPr/>
            <p:nvPr/>
          </p:nvSpPr>
          <p:spPr>
            <a:xfrm>
              <a:off x="2757741" y="619359"/>
              <a:ext cx="3879300" cy="3879300"/>
            </a:xfrm>
            <a:prstGeom prst="ellipse">
              <a:avLst/>
            </a:prstGeom>
            <a:solidFill>
              <a:srgbClr val="EDA29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0" name="Google Shape;80;p15"/>
            <p:cNvGrpSpPr/>
            <p:nvPr/>
          </p:nvGrpSpPr>
          <p:grpSpPr>
            <a:xfrm>
              <a:off x="3614360" y="410488"/>
              <a:ext cx="2166000" cy="2166000"/>
              <a:chOff x="3614360" y="410488"/>
              <a:chExt cx="2166000" cy="2166000"/>
            </a:xfrm>
          </p:grpSpPr>
          <p:sp>
            <p:nvSpPr>
              <p:cNvPr id="81" name="Google Shape;81;p15"/>
              <p:cNvSpPr/>
              <p:nvPr/>
            </p:nvSpPr>
            <p:spPr>
              <a:xfrm>
                <a:off x="3614360" y="410488"/>
                <a:ext cx="2166000" cy="2166000"/>
              </a:xfrm>
              <a:prstGeom prst="ellipse">
                <a:avLst/>
              </a:prstGeom>
              <a:solidFill>
                <a:srgbClr val="B02C2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2" name="Google Shape;82;p15"/>
              <p:cNvSpPr txBox="1"/>
              <p:nvPr/>
            </p:nvSpPr>
            <p:spPr>
              <a:xfrm>
                <a:off x="3961563" y="924350"/>
                <a:ext cx="1496100" cy="7029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867" kern="0">
                    <a:solidFill>
                      <a:srgbClr val="FFFFFF"/>
                    </a:solidFill>
                    <a:latin typeface="Roboto"/>
                    <a:ea typeface="Roboto"/>
                    <a:cs typeface="Roboto"/>
                    <a:sym typeface="Roboto"/>
                  </a:rPr>
                  <a:t>Autism</a:t>
                </a:r>
                <a:endParaRPr sz="1867" kern="0">
                  <a:solidFill>
                    <a:srgbClr val="FFFFFF"/>
                  </a:solidFill>
                  <a:latin typeface="Roboto"/>
                  <a:ea typeface="Roboto"/>
                  <a:cs typeface="Roboto"/>
                  <a:sym typeface="Roboto"/>
                </a:endParaRPr>
              </a:p>
            </p:txBody>
          </p:sp>
        </p:grpSp>
        <p:grpSp>
          <p:nvGrpSpPr>
            <p:cNvPr id="83" name="Google Shape;83;p15"/>
            <p:cNvGrpSpPr/>
            <p:nvPr/>
          </p:nvGrpSpPr>
          <p:grpSpPr>
            <a:xfrm>
              <a:off x="2519466" y="1493908"/>
              <a:ext cx="2166000" cy="2166000"/>
              <a:chOff x="2519466" y="1493908"/>
              <a:chExt cx="2166000" cy="2166000"/>
            </a:xfrm>
          </p:grpSpPr>
          <p:sp>
            <p:nvSpPr>
              <p:cNvPr id="84" name="Google Shape;84;p15"/>
              <p:cNvSpPr/>
              <p:nvPr/>
            </p:nvSpPr>
            <p:spPr>
              <a:xfrm>
                <a:off x="2519466" y="1493908"/>
                <a:ext cx="2166000" cy="2166000"/>
              </a:xfrm>
              <a:prstGeom prst="ellipse">
                <a:avLst/>
              </a:prstGeom>
              <a:solidFill>
                <a:srgbClr val="A72A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5" name="Google Shape;85;p15"/>
              <p:cNvSpPr txBox="1"/>
              <p:nvPr/>
            </p:nvSpPr>
            <p:spPr>
              <a:xfrm>
                <a:off x="2601163" y="2232100"/>
                <a:ext cx="1496100" cy="7029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867" kern="0">
                    <a:solidFill>
                      <a:srgbClr val="FFFFFF"/>
                    </a:solidFill>
                    <a:latin typeface="Roboto"/>
                    <a:ea typeface="Roboto"/>
                    <a:cs typeface="Roboto"/>
                    <a:sym typeface="Roboto"/>
                  </a:rPr>
                  <a:t>Ethnicity </a:t>
                </a:r>
                <a:endParaRPr sz="1867" kern="0">
                  <a:solidFill>
                    <a:srgbClr val="FFFFFF"/>
                  </a:solidFill>
                  <a:latin typeface="Roboto"/>
                  <a:ea typeface="Roboto"/>
                  <a:cs typeface="Roboto"/>
                  <a:sym typeface="Roboto"/>
                </a:endParaRPr>
              </a:p>
            </p:txBody>
          </p:sp>
        </p:grpSp>
        <p:grpSp>
          <p:nvGrpSpPr>
            <p:cNvPr id="86" name="Google Shape;86;p15"/>
            <p:cNvGrpSpPr/>
            <p:nvPr/>
          </p:nvGrpSpPr>
          <p:grpSpPr>
            <a:xfrm>
              <a:off x="3614356" y="2566908"/>
              <a:ext cx="2166000" cy="2166000"/>
              <a:chOff x="3614356" y="2566908"/>
              <a:chExt cx="2166000" cy="2166000"/>
            </a:xfrm>
          </p:grpSpPr>
          <p:sp>
            <p:nvSpPr>
              <p:cNvPr id="87" name="Google Shape;87;p15"/>
              <p:cNvSpPr/>
              <p:nvPr/>
            </p:nvSpPr>
            <p:spPr>
              <a:xfrm>
                <a:off x="3614356" y="2566908"/>
                <a:ext cx="2166000" cy="2166000"/>
              </a:xfrm>
              <a:prstGeom prst="ellipse">
                <a:avLst/>
              </a:prstGeom>
              <a:solidFill>
                <a:srgbClr val="80201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8" name="Google Shape;88;p15"/>
              <p:cNvSpPr txBox="1"/>
              <p:nvPr/>
            </p:nvSpPr>
            <p:spPr>
              <a:xfrm>
                <a:off x="3844886" y="3539860"/>
                <a:ext cx="1612800" cy="7029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000" kern="0">
                    <a:solidFill>
                      <a:srgbClr val="FFFFFF"/>
                    </a:solidFill>
                    <a:latin typeface="Roboto"/>
                    <a:ea typeface="Roboto"/>
                    <a:cs typeface="Roboto"/>
                    <a:sym typeface="Roboto"/>
                  </a:rPr>
                  <a:t>Socio-</a:t>
                </a:r>
                <a:endParaRPr sz="2000" kern="0">
                  <a:solidFill>
                    <a:srgbClr val="FFFFFF"/>
                  </a:solidFill>
                  <a:latin typeface="Roboto"/>
                  <a:ea typeface="Roboto"/>
                  <a:cs typeface="Roboto"/>
                  <a:sym typeface="Roboto"/>
                </a:endParaRPr>
              </a:p>
              <a:p>
                <a:pPr algn="ctr" defTabSz="1219170">
                  <a:buClr>
                    <a:srgbClr val="000000"/>
                  </a:buClr>
                </a:pPr>
                <a:r>
                  <a:rPr lang="en" sz="2000" kern="0">
                    <a:solidFill>
                      <a:srgbClr val="FFFFFF"/>
                    </a:solidFill>
                    <a:latin typeface="Roboto"/>
                    <a:ea typeface="Roboto"/>
                    <a:cs typeface="Roboto"/>
                    <a:sym typeface="Roboto"/>
                  </a:rPr>
                  <a:t>economic status</a:t>
                </a:r>
                <a:endParaRPr sz="2000" kern="0">
                  <a:solidFill>
                    <a:srgbClr val="FFFFFF"/>
                  </a:solidFill>
                  <a:latin typeface="Roboto"/>
                  <a:ea typeface="Roboto"/>
                  <a:cs typeface="Roboto"/>
                  <a:sym typeface="Roboto"/>
                </a:endParaRPr>
              </a:p>
            </p:txBody>
          </p:sp>
        </p:grpSp>
        <p:grpSp>
          <p:nvGrpSpPr>
            <p:cNvPr id="89" name="Google Shape;89;p15"/>
            <p:cNvGrpSpPr/>
            <p:nvPr/>
          </p:nvGrpSpPr>
          <p:grpSpPr>
            <a:xfrm>
              <a:off x="4701894" y="1493874"/>
              <a:ext cx="2166000" cy="2166000"/>
              <a:chOff x="4701894" y="1493874"/>
              <a:chExt cx="2166000" cy="2166000"/>
            </a:xfrm>
          </p:grpSpPr>
          <p:sp>
            <p:nvSpPr>
              <p:cNvPr id="90" name="Google Shape;90;p15"/>
              <p:cNvSpPr/>
              <p:nvPr/>
            </p:nvSpPr>
            <p:spPr>
              <a:xfrm>
                <a:off x="4701894" y="1493874"/>
                <a:ext cx="2166000" cy="2166000"/>
              </a:xfrm>
              <a:prstGeom prst="ellipse">
                <a:avLst/>
              </a:prstGeom>
              <a:solidFill>
                <a:srgbClr val="BE2F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1" name="Google Shape;91;p15"/>
              <p:cNvSpPr txBox="1"/>
              <p:nvPr/>
            </p:nvSpPr>
            <p:spPr>
              <a:xfrm>
                <a:off x="5295688" y="2220300"/>
                <a:ext cx="1496100" cy="7029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1867" kern="0">
                    <a:solidFill>
                      <a:srgbClr val="FFFFFF"/>
                    </a:solidFill>
                    <a:latin typeface="Roboto"/>
                    <a:ea typeface="Roboto"/>
                    <a:cs typeface="Roboto"/>
                    <a:sym typeface="Roboto"/>
                  </a:rPr>
                  <a:t>Religion </a:t>
                </a:r>
                <a:endParaRPr sz="1867" kern="0">
                  <a:solidFill>
                    <a:srgbClr val="FFFFFF"/>
                  </a:solidFill>
                  <a:latin typeface="Roboto"/>
                  <a:ea typeface="Roboto"/>
                  <a:cs typeface="Roboto"/>
                  <a:sym typeface="Roboto"/>
                </a:endParaRPr>
              </a:p>
            </p:txBody>
          </p:sp>
        </p:grpSp>
        <p:sp>
          <p:nvSpPr>
            <p:cNvPr id="92" name="Google Shape;92;p15"/>
            <p:cNvSpPr/>
            <p:nvPr/>
          </p:nvSpPr>
          <p:spPr>
            <a:xfrm>
              <a:off x="4084680" y="1946241"/>
              <a:ext cx="1225800" cy="1225800"/>
            </a:xfrm>
            <a:prstGeom prst="ellipse">
              <a:avLst/>
            </a:prstGeom>
            <a:solidFill>
              <a:srgbClr val="EDA29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KS1-GCSE education</a:t>
            </a:r>
            <a:endParaRPr/>
          </a:p>
        </p:txBody>
      </p:sp>
      <p:sp>
        <p:nvSpPr>
          <p:cNvPr id="98" name="Google Shape;98;p16"/>
          <p:cNvSpPr txBox="1">
            <a:spLocks noGrp="1"/>
          </p:cNvSpPr>
          <p:nvPr>
            <p:ph type="body" idx="1"/>
          </p:nvPr>
        </p:nvSpPr>
        <p:spPr>
          <a:xfrm>
            <a:off x="517200" y="1986433"/>
            <a:ext cx="11157600" cy="4468800"/>
          </a:xfrm>
          <a:prstGeom prst="rect">
            <a:avLst/>
          </a:prstGeom>
        </p:spPr>
        <p:txBody>
          <a:bodyPr spcFirstLastPara="1" wrap="square" lIns="121900" tIns="121900" rIns="121900" bIns="121900" anchor="t" anchorCtr="0">
            <a:normAutofit/>
          </a:bodyPr>
          <a:lstStyle/>
          <a:p>
            <a:pPr>
              <a:lnSpc>
                <a:spcPct val="150000"/>
              </a:lnSpc>
            </a:pPr>
            <a:r>
              <a:rPr lang="en"/>
              <a:t>My independent Islamic school didn’t admit students with special needs</a:t>
            </a:r>
            <a:endParaRPr/>
          </a:p>
          <a:p>
            <a:pPr>
              <a:lnSpc>
                <a:spcPct val="150000"/>
              </a:lnSpc>
            </a:pPr>
            <a:r>
              <a:rPr lang="en"/>
              <a:t>I never ‘masked’ any of my behaviours:</a:t>
            </a:r>
            <a:endParaRPr/>
          </a:p>
          <a:p>
            <a:pPr lvl="1" indent="-450094">
              <a:buSzPts val="1716"/>
            </a:pPr>
            <a:r>
              <a:rPr lang="en" sz="2288"/>
              <a:t>Innocuously made inappropriate comments</a:t>
            </a:r>
            <a:endParaRPr sz="2288"/>
          </a:p>
          <a:p>
            <a:pPr lvl="1" indent="-450094">
              <a:buSzPts val="1716"/>
            </a:pPr>
            <a:r>
              <a:rPr lang="en" sz="2288"/>
              <a:t>Little interest in other students</a:t>
            </a:r>
            <a:endParaRPr sz="2288"/>
          </a:p>
          <a:p>
            <a:pPr lvl="1" indent="-450094">
              <a:buSzPts val="1716"/>
            </a:pPr>
            <a:r>
              <a:rPr lang="en" sz="2288"/>
              <a:t>Forgetful and shy, not speaking for long stretches</a:t>
            </a:r>
            <a:endParaRPr sz="2288"/>
          </a:p>
          <a:p>
            <a:pPr lvl="1" indent="-450094">
              <a:buSzPts val="1716"/>
            </a:pPr>
            <a:r>
              <a:rPr lang="en" sz="2288"/>
              <a:t>Often failed to do homework, but got good grades</a:t>
            </a:r>
            <a:endParaRPr sz="2288"/>
          </a:p>
          <a:p>
            <a:pPr lvl="1" indent="-450094">
              <a:buSzPts val="1716"/>
            </a:pPr>
            <a:r>
              <a:rPr lang="en" sz="2288"/>
              <a:t>Tried to ‘reason’ with teachers when challenged</a:t>
            </a:r>
            <a:endParaRPr sz="2288"/>
          </a:p>
          <a:p>
            <a:pPr marL="1219170" indent="0">
              <a:spcBef>
                <a:spcPts val="1600"/>
              </a:spcBef>
              <a:buNone/>
            </a:pPr>
            <a:endParaRPr sz="2000"/>
          </a:p>
          <a:p>
            <a:pPr marL="0" indent="0">
              <a:spcBef>
                <a:spcPts val="1600"/>
              </a:spcBef>
              <a:spcAft>
                <a:spcPts val="1600"/>
              </a:spcAft>
              <a:buNone/>
            </a:pPr>
            <a:r>
              <a:rPr lang="en"/>
              <a:t>⇒ Frequent detentions, calls to parents, suspensions and threat of expulsion. </a:t>
            </a:r>
            <a:r>
              <a:rPr lang="en">
                <a:solidFill>
                  <a:srgbClr val="980000"/>
                </a:solidFill>
              </a:rPr>
              <a:t>Autism never considered.</a:t>
            </a:r>
            <a:endParaRPr>
              <a:solidFill>
                <a:srgbClr val="98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7"/>
          <p:cNvSpPr txBox="1">
            <a:spLocks noGrp="1"/>
          </p:cNvSpPr>
          <p:nvPr>
            <p:ph type="title"/>
          </p:nvPr>
        </p:nvSpPr>
        <p:spPr>
          <a:xfrm>
            <a:off x="641000" y="2353267"/>
            <a:ext cx="10962800" cy="1210000"/>
          </a:xfrm>
          <a:prstGeom prst="rect">
            <a:avLst/>
          </a:prstGeom>
        </p:spPr>
        <p:txBody>
          <a:bodyPr spcFirstLastPara="1" wrap="square" lIns="121900" tIns="121900" rIns="121900" bIns="121900" anchor="b" anchorCtr="0">
            <a:normAutofit fontScale="90000"/>
          </a:bodyPr>
          <a:lstStyle/>
          <a:p>
            <a:r>
              <a:rPr lang="en"/>
              <a:t>Sixth Form</a:t>
            </a:r>
            <a:endParaRPr/>
          </a:p>
        </p:txBody>
      </p:sp>
      <p:sp>
        <p:nvSpPr>
          <p:cNvPr id="104" name="Google Shape;104;p17"/>
          <p:cNvSpPr/>
          <p:nvPr/>
        </p:nvSpPr>
        <p:spPr>
          <a:xfrm>
            <a:off x="1085400" y="4118700"/>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5" name="Google Shape;105;p17"/>
          <p:cNvSpPr/>
          <p:nvPr/>
        </p:nvSpPr>
        <p:spPr>
          <a:xfrm>
            <a:off x="4056567" y="3720800"/>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6" name="Google Shape;106;p17"/>
          <p:cNvSpPr/>
          <p:nvPr/>
        </p:nvSpPr>
        <p:spPr>
          <a:xfrm>
            <a:off x="2097400" y="3996400"/>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7" name="Google Shape;107;p17"/>
          <p:cNvSpPr/>
          <p:nvPr/>
        </p:nvSpPr>
        <p:spPr>
          <a:xfrm>
            <a:off x="1377767" y="5115900"/>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8" name="Google Shape;108;p17"/>
          <p:cNvSpPr/>
          <p:nvPr/>
        </p:nvSpPr>
        <p:spPr>
          <a:xfrm>
            <a:off x="2569733" y="4210000"/>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9" name="Google Shape;109;p17"/>
          <p:cNvSpPr/>
          <p:nvPr/>
        </p:nvSpPr>
        <p:spPr>
          <a:xfrm>
            <a:off x="3458700" y="3905733"/>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0" name="Google Shape;110;p17"/>
          <p:cNvSpPr/>
          <p:nvPr/>
        </p:nvSpPr>
        <p:spPr>
          <a:xfrm>
            <a:off x="1666233" y="5715200"/>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1" name="Google Shape;111;p17"/>
          <p:cNvSpPr/>
          <p:nvPr/>
        </p:nvSpPr>
        <p:spPr>
          <a:xfrm>
            <a:off x="10094600" y="4340700"/>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2" name="Google Shape;112;p17"/>
          <p:cNvSpPr/>
          <p:nvPr/>
        </p:nvSpPr>
        <p:spPr>
          <a:xfrm>
            <a:off x="7952667" y="3599967"/>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3" name="Google Shape;113;p17"/>
          <p:cNvSpPr/>
          <p:nvPr/>
        </p:nvSpPr>
        <p:spPr>
          <a:xfrm>
            <a:off x="9166100" y="3905733"/>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4" name="Google Shape;114;p17"/>
          <p:cNvSpPr/>
          <p:nvPr/>
        </p:nvSpPr>
        <p:spPr>
          <a:xfrm>
            <a:off x="5025033" y="3905733"/>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 name="Google Shape;115;p17"/>
          <p:cNvSpPr/>
          <p:nvPr/>
        </p:nvSpPr>
        <p:spPr>
          <a:xfrm>
            <a:off x="7027733" y="3905733"/>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6" name="Google Shape;116;p17"/>
          <p:cNvSpPr/>
          <p:nvPr/>
        </p:nvSpPr>
        <p:spPr>
          <a:xfrm>
            <a:off x="6241284" y="3905733"/>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7" name="Google Shape;117;p17"/>
          <p:cNvSpPr/>
          <p:nvPr/>
        </p:nvSpPr>
        <p:spPr>
          <a:xfrm>
            <a:off x="9648433" y="4993600"/>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8" name="Google Shape;118;p17"/>
          <p:cNvSpPr/>
          <p:nvPr/>
        </p:nvSpPr>
        <p:spPr>
          <a:xfrm>
            <a:off x="9814600" y="5860800"/>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 name="Google Shape;119;p17"/>
          <p:cNvSpPr/>
          <p:nvPr/>
        </p:nvSpPr>
        <p:spPr>
          <a:xfrm>
            <a:off x="8426000" y="4210000"/>
            <a:ext cx="1012000" cy="997200"/>
          </a:xfrm>
          <a:prstGeom prst="smileyFace">
            <a:avLst>
              <a:gd name="adj" fmla="val 4653"/>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20" name="Google Shape;120;p17" descr="blobnervous"/>
          <p:cNvPicPr preferRelativeResize="0"/>
          <p:nvPr/>
        </p:nvPicPr>
        <p:blipFill>
          <a:blip r:embed="rId3">
            <a:alphaModFix/>
          </a:blip>
          <a:stretch>
            <a:fillRect/>
          </a:stretch>
        </p:blipFill>
        <p:spPr>
          <a:xfrm>
            <a:off x="5692817" y="5660184"/>
            <a:ext cx="1107216" cy="1107216"/>
          </a:xfrm>
          <a:prstGeom prst="rect">
            <a:avLst/>
          </a:prstGeom>
          <a:noFill/>
          <a:ln>
            <a:noFill/>
          </a:ln>
        </p:spPr>
      </p:pic>
      <p:sp>
        <p:nvSpPr>
          <p:cNvPr id="121" name="Google Shape;121;p17"/>
          <p:cNvSpPr txBox="1"/>
          <p:nvPr/>
        </p:nvSpPr>
        <p:spPr>
          <a:xfrm>
            <a:off x="680033" y="956234"/>
            <a:ext cx="11132800" cy="841280"/>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3867" b="1" kern="0">
                <a:solidFill>
                  <a:srgbClr val="101077"/>
                </a:solidFill>
                <a:latin typeface="Roboto Slab"/>
                <a:ea typeface="Roboto Slab"/>
                <a:cs typeface="Roboto Slab"/>
                <a:sym typeface="Roboto Slab"/>
              </a:rPr>
              <a:t>Meeting new people for the first time</a:t>
            </a:r>
            <a:endParaRPr sz="3867" b="1" kern="0">
              <a:solidFill>
                <a:srgbClr val="101077"/>
              </a:solidFill>
              <a:latin typeface="Roboto Slab"/>
              <a:ea typeface="Roboto Slab"/>
              <a:cs typeface="Roboto Slab"/>
              <a:sym typeface="Roboto Slab"/>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1000"/>
                                        <p:tgtEl>
                                          <p:spTgt spid="121"/>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9"/>
                                        </p:tgtEl>
                                        <p:attrNameLst>
                                          <p:attrName>style.visibility</p:attrName>
                                        </p:attrNameLst>
                                      </p:cBhvr>
                                      <p:to>
                                        <p:strVal val="visible"/>
                                      </p:to>
                                    </p:se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120"/>
                                        </p:tgtEl>
                                        <p:attrNameLst>
                                          <p:attrName>style.visibility</p:attrName>
                                        </p:attrNameLst>
                                      </p:cBhvr>
                                      <p:to>
                                        <p:strVal val="visible"/>
                                      </p:to>
                                    </p:set>
                                    <p:animEffect transition="in" filter="fade">
                                      <p:cBhvr>
                                        <p:cTn id="44" dur="21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8"/>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Sixth Form</a:t>
            </a:r>
            <a:endParaRPr/>
          </a:p>
        </p:txBody>
      </p:sp>
      <p:sp>
        <p:nvSpPr>
          <p:cNvPr id="127" name="Google Shape;127;p18"/>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a:bodyPr>
          <a:lstStyle/>
          <a:p>
            <a:r>
              <a:rPr lang="en"/>
              <a:t>Going into a completely new environment made me feel very strange! Sometimes I would go without speaking for weeks.</a:t>
            </a:r>
            <a:endParaRPr/>
          </a:p>
          <a:p>
            <a:pPr indent="0">
              <a:spcBef>
                <a:spcPts val="1600"/>
              </a:spcBef>
              <a:buNone/>
            </a:pPr>
            <a:endParaRPr/>
          </a:p>
          <a:p>
            <a:pPr>
              <a:spcBef>
                <a:spcPts val="1600"/>
              </a:spcBef>
              <a:buClr>
                <a:srgbClr val="274E13"/>
              </a:buClr>
            </a:pPr>
            <a:r>
              <a:rPr lang="en" b="1">
                <a:solidFill>
                  <a:srgbClr val="274E13"/>
                </a:solidFill>
              </a:rPr>
              <a:t>Luck</a:t>
            </a:r>
            <a:r>
              <a:rPr lang="en">
                <a:solidFill>
                  <a:srgbClr val="274E13"/>
                </a:solidFill>
              </a:rPr>
              <a:t>: My school had an excellent reputation with SEND provision and in education generally</a:t>
            </a:r>
            <a:endParaRPr>
              <a:solidFill>
                <a:srgbClr val="274E13"/>
              </a:solidFill>
            </a:endParaRPr>
          </a:p>
          <a:p>
            <a:pPr>
              <a:buClr>
                <a:srgbClr val="274E13"/>
              </a:buClr>
            </a:pPr>
            <a:r>
              <a:rPr lang="en" b="1">
                <a:solidFill>
                  <a:srgbClr val="274E13"/>
                </a:solidFill>
              </a:rPr>
              <a:t>Luck: </a:t>
            </a:r>
            <a:r>
              <a:rPr lang="en">
                <a:solidFill>
                  <a:srgbClr val="274E13"/>
                </a:solidFill>
              </a:rPr>
              <a:t>People were always interested in what I was doing.</a:t>
            </a:r>
            <a:endParaRPr>
              <a:solidFill>
                <a:srgbClr val="274E1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CDE8E-5960-2359-C09E-6F0181C433D6}"/>
              </a:ext>
            </a:extLst>
          </p:cNvPr>
          <p:cNvSpPr>
            <a:spLocks noGrp="1"/>
          </p:cNvSpPr>
          <p:nvPr>
            <p:ph type="title"/>
          </p:nvPr>
        </p:nvSpPr>
        <p:spPr>
          <a:xfrm>
            <a:off x="838200" y="422787"/>
            <a:ext cx="9141542" cy="1267901"/>
          </a:xfrm>
        </p:spPr>
        <p:txBody>
          <a:bodyPr>
            <a:normAutofit/>
          </a:bodyPr>
          <a:lstStyle/>
          <a:p>
            <a:r>
              <a:rPr lang="en-GB" sz="4000"/>
              <a:t>Strengthened accountabilities and clear routes of redress</a:t>
            </a:r>
          </a:p>
        </p:txBody>
      </p:sp>
      <p:sp>
        <p:nvSpPr>
          <p:cNvPr id="3" name="Content Placeholder 2">
            <a:extLst>
              <a:ext uri="{FF2B5EF4-FFF2-40B4-BE49-F238E27FC236}">
                <a16:creationId xmlns:a16="http://schemas.microsoft.com/office/drawing/2014/main" id="{A1826F38-6C2C-6AF1-D9A4-87FC62E504AD}"/>
              </a:ext>
            </a:extLst>
          </p:cNvPr>
          <p:cNvSpPr>
            <a:spLocks noGrp="1"/>
          </p:cNvSpPr>
          <p:nvPr>
            <p:ph idx="1"/>
          </p:nvPr>
        </p:nvSpPr>
        <p:spPr/>
        <p:txBody>
          <a:bodyPr>
            <a:normAutofit fontScale="92500" lnSpcReduction="10000"/>
          </a:bodyPr>
          <a:lstStyle/>
          <a:p>
            <a:r>
              <a:rPr lang="en-GB">
                <a:solidFill>
                  <a:schemeClr val="accent1"/>
                </a:solidFill>
              </a:rPr>
              <a:t>Publish local and national inclusion dashboards.</a:t>
            </a:r>
          </a:p>
          <a:p>
            <a:r>
              <a:rPr lang="en-GB">
                <a:solidFill>
                  <a:schemeClr val="accent1"/>
                </a:solidFill>
              </a:rPr>
              <a:t>Deliver updated Ofsted and Care Quality Commission area SEND inspections.</a:t>
            </a:r>
          </a:p>
          <a:p>
            <a:r>
              <a:rPr lang="en-GB">
                <a:solidFill>
                  <a:schemeClr val="accent1"/>
                </a:solidFill>
              </a:rPr>
              <a:t>Give the Secretary of State for Health greater powers through the Health and Care Act 2022.</a:t>
            </a:r>
          </a:p>
          <a:p>
            <a:r>
              <a:rPr lang="en-GB">
                <a:solidFill>
                  <a:schemeClr val="accent1"/>
                </a:solidFill>
              </a:rPr>
              <a:t>Require every integrated care board to have a named executive board member lead accountable for SEND.</a:t>
            </a:r>
          </a:p>
          <a:p>
            <a:r>
              <a:rPr lang="en-GB">
                <a:solidFill>
                  <a:schemeClr val="accent1"/>
                </a:solidFill>
              </a:rPr>
              <a:t>Set up an expert group to support the development of a bespoke national alternative provision performance framework.</a:t>
            </a:r>
          </a:p>
          <a:p>
            <a:r>
              <a:rPr lang="en-GB">
                <a:solidFill>
                  <a:schemeClr val="accent1"/>
                </a:solidFill>
              </a:rPr>
              <a:t>Improve advice and guidance for families on mediation and update the professional standards for SEND mediators.</a:t>
            </a:r>
          </a:p>
        </p:txBody>
      </p:sp>
    </p:spTree>
    <p:extLst>
      <p:ext uri="{BB962C8B-B14F-4D97-AF65-F5344CB8AC3E}">
        <p14:creationId xmlns:p14="http://schemas.microsoft.com/office/powerpoint/2010/main" val="10015319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Sixth Form - Improving Conversations</a:t>
            </a:r>
            <a:endParaRPr/>
          </a:p>
        </p:txBody>
      </p:sp>
      <p:sp>
        <p:nvSpPr>
          <p:cNvPr id="133" name="Google Shape;133;p19"/>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a:bodyPr>
          <a:lstStyle/>
          <a:p>
            <a:pPr marL="0" indent="0">
              <a:buNone/>
            </a:pPr>
            <a:r>
              <a:rPr lang="en" sz="2267"/>
              <a:t>Because I rarely spoke, teachers listened to me when I did.</a:t>
            </a:r>
            <a:endParaRPr sz="2267"/>
          </a:p>
          <a:p>
            <a:pPr indent="-448722">
              <a:spcBef>
                <a:spcPts val="1600"/>
              </a:spcBef>
              <a:buSzPts val="1700"/>
            </a:pPr>
            <a:r>
              <a:rPr lang="en" sz="2267"/>
              <a:t>They often spoke in half-sentences and expected me to fill in the rest. I liked doing that</a:t>
            </a:r>
            <a:endParaRPr sz="2267"/>
          </a:p>
          <a:p>
            <a:pPr indent="-448722">
              <a:buSzPts val="1700"/>
            </a:pPr>
            <a:r>
              <a:rPr lang="en" sz="2267"/>
              <a:t>Staff and students sensed when I was having trouble with a task.</a:t>
            </a:r>
            <a:endParaRPr sz="2267"/>
          </a:p>
          <a:p>
            <a:pPr lvl="1" indent="-440256">
              <a:buSzPts val="1600"/>
            </a:pPr>
            <a:r>
              <a:rPr lang="en" sz="2133"/>
              <a:t>Other students would speak on my behalf</a:t>
            </a:r>
            <a:endParaRPr sz="2133"/>
          </a:p>
          <a:p>
            <a:pPr lvl="1" indent="-440256">
              <a:buSzPts val="1600"/>
            </a:pPr>
            <a:r>
              <a:rPr lang="en" sz="2133"/>
              <a:t>Teachers would accept me not looking them in the eye</a:t>
            </a:r>
            <a:endParaRPr sz="2133"/>
          </a:p>
          <a:p>
            <a:pPr indent="-448722">
              <a:buSzPts val="1700"/>
            </a:pPr>
            <a:r>
              <a:rPr lang="en" sz="2267"/>
              <a:t>People spoke to me a lot </a:t>
            </a:r>
            <a:r>
              <a:rPr lang="en" sz="2267" b="1"/>
              <a:t>without expecting a reply</a:t>
            </a:r>
            <a:r>
              <a:rPr lang="en" sz="2267"/>
              <a:t>. Then I got to understand them better</a:t>
            </a:r>
            <a:endParaRPr sz="226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0"/>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Sixth Form</a:t>
            </a:r>
            <a:endParaRPr/>
          </a:p>
        </p:txBody>
      </p:sp>
      <p:sp>
        <p:nvSpPr>
          <p:cNvPr id="139" name="Google Shape;139;p20"/>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a:bodyPr>
          <a:lstStyle/>
          <a:p>
            <a:r>
              <a:rPr lang="en"/>
              <a:t>At school I did </a:t>
            </a:r>
            <a:r>
              <a:rPr lang="en" b="1"/>
              <a:t>SaLT </a:t>
            </a:r>
            <a:r>
              <a:rPr lang="en"/>
              <a:t>(speech and language therapy).</a:t>
            </a:r>
            <a:endParaRPr/>
          </a:p>
          <a:p>
            <a:pPr lvl="1"/>
            <a:r>
              <a:rPr lang="en" sz="2267"/>
              <a:t>As I didn’t have a diagnosis or expect any diagnoses, I was confused but went along with it.</a:t>
            </a:r>
            <a:endParaRPr sz="2267"/>
          </a:p>
          <a:p>
            <a:pPr lvl="1"/>
            <a:r>
              <a:rPr lang="en" sz="2267"/>
              <a:t>It helps a lot to learn conversational skills formally!</a:t>
            </a:r>
            <a:r>
              <a:rPr lang="en"/>
              <a:t> </a:t>
            </a:r>
            <a:endParaRPr/>
          </a:p>
          <a:p>
            <a:pPr marL="0" indent="0">
              <a:spcBef>
                <a:spcPts val="1600"/>
              </a:spcBef>
              <a:buNone/>
            </a:pPr>
            <a:endParaRPr/>
          </a:p>
          <a:p>
            <a:pPr>
              <a:spcBef>
                <a:spcPts val="1600"/>
              </a:spcBef>
            </a:pPr>
            <a:r>
              <a:rPr lang="en"/>
              <a:t>Going to SaLT and having peers and teachers willing to let me practise speaking to them was the single thing that improved my state the most.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Bonus slide - How I chose Physics</a:t>
            </a:r>
            <a:endParaRPr/>
          </a:p>
        </p:txBody>
      </p:sp>
      <p:sp>
        <p:nvSpPr>
          <p:cNvPr id="145" name="Google Shape;145;p21"/>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a:bodyPr>
          <a:lstStyle/>
          <a:p>
            <a:pPr marL="0" indent="0">
              <a:buNone/>
            </a:pPr>
            <a:r>
              <a:rPr lang="en"/>
              <a:t>I switched from A-level Biology to A-level Physics after 2 months because the Biology teacher told me off for being too quiet.</a:t>
            </a:r>
            <a:endParaRPr/>
          </a:p>
          <a:p>
            <a:pPr marL="0" indent="0">
              <a:spcBef>
                <a:spcPts val="1600"/>
              </a:spcBef>
              <a:buNone/>
            </a:pPr>
            <a:r>
              <a:rPr lang="en"/>
              <a:t>The Physics teacher was a nice man. Cue conversation:</a:t>
            </a:r>
            <a:endParaRPr/>
          </a:p>
          <a:p>
            <a:pPr marL="0" indent="0">
              <a:spcBef>
                <a:spcPts val="1600"/>
              </a:spcBef>
              <a:spcAft>
                <a:spcPts val="1600"/>
              </a:spcAft>
              <a:buNone/>
            </a:pPr>
            <a:endParaRPr/>
          </a:p>
        </p:txBody>
      </p:sp>
      <p:pic>
        <p:nvPicPr>
          <p:cNvPr id="146" name="Google Shape;146;p21"/>
          <p:cNvPicPr preferRelativeResize="0"/>
          <p:nvPr/>
        </p:nvPicPr>
        <p:blipFill>
          <a:blip r:embed="rId3">
            <a:alphaModFix/>
          </a:blip>
          <a:stretch>
            <a:fillRect/>
          </a:stretch>
        </p:blipFill>
        <p:spPr>
          <a:xfrm>
            <a:off x="8453733" y="3582784"/>
            <a:ext cx="3577635" cy="3577635"/>
          </a:xfrm>
          <a:prstGeom prst="rect">
            <a:avLst/>
          </a:prstGeom>
          <a:noFill/>
          <a:ln>
            <a:noFill/>
          </a:ln>
        </p:spPr>
      </p:pic>
      <p:pic>
        <p:nvPicPr>
          <p:cNvPr id="147" name="Google Shape;147;p21" descr="blobnervous"/>
          <p:cNvPicPr preferRelativeResize="0"/>
          <p:nvPr/>
        </p:nvPicPr>
        <p:blipFill>
          <a:blip r:embed="rId4">
            <a:alphaModFix/>
          </a:blip>
          <a:stretch>
            <a:fillRect/>
          </a:stretch>
        </p:blipFill>
        <p:spPr>
          <a:xfrm flipH="1">
            <a:off x="895367" y="4817984"/>
            <a:ext cx="1069400" cy="1107200"/>
          </a:xfrm>
          <a:prstGeom prst="rect">
            <a:avLst/>
          </a:prstGeom>
          <a:noFill/>
          <a:ln>
            <a:noFill/>
          </a:ln>
        </p:spPr>
      </p:pic>
      <p:sp>
        <p:nvSpPr>
          <p:cNvPr id="148" name="Google Shape;148;p21"/>
          <p:cNvSpPr/>
          <p:nvPr/>
        </p:nvSpPr>
        <p:spPr>
          <a:xfrm>
            <a:off x="2093800" y="3849300"/>
            <a:ext cx="3475200" cy="446000"/>
          </a:xfrm>
          <a:prstGeom prst="wedgeRoundRectCallout">
            <a:avLst>
              <a:gd name="adj1" fmla="val -41667"/>
              <a:gd name="adj2" fmla="val 143072"/>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Did you go to university Sir?</a:t>
            </a:r>
            <a:endParaRPr sz="1867" kern="0">
              <a:solidFill>
                <a:srgbClr val="000000"/>
              </a:solidFill>
              <a:latin typeface="Arial"/>
              <a:cs typeface="Arial"/>
              <a:sym typeface="Arial"/>
            </a:endParaRPr>
          </a:p>
        </p:txBody>
      </p:sp>
      <p:sp>
        <p:nvSpPr>
          <p:cNvPr id="149" name="Google Shape;149;p21"/>
          <p:cNvSpPr/>
          <p:nvPr/>
        </p:nvSpPr>
        <p:spPr>
          <a:xfrm>
            <a:off x="4923100" y="4510500"/>
            <a:ext cx="4490000" cy="630400"/>
          </a:xfrm>
          <a:prstGeom prst="wedgeRectCallout">
            <a:avLst>
              <a:gd name="adj1" fmla="val 55137"/>
              <a:gd name="adj2" fmla="val -110982"/>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r>
              <a:rPr lang="en" sz="1867" kern="0">
                <a:solidFill>
                  <a:srgbClr val="000000"/>
                </a:solidFill>
                <a:latin typeface="Arial"/>
                <a:cs typeface="Arial"/>
                <a:sym typeface="Arial"/>
              </a:rPr>
              <a:t>Yes! I did Physics at Manchester. It was great.</a:t>
            </a:r>
            <a:endParaRPr sz="1867" kern="0">
              <a:solidFill>
                <a:srgbClr val="000000"/>
              </a:solidFill>
              <a:latin typeface="Arial"/>
              <a:cs typeface="Arial"/>
              <a:sym typeface="Arial"/>
            </a:endParaRPr>
          </a:p>
        </p:txBody>
      </p:sp>
      <p:sp>
        <p:nvSpPr>
          <p:cNvPr id="150" name="Google Shape;150;p21"/>
          <p:cNvSpPr txBox="1"/>
          <p:nvPr/>
        </p:nvSpPr>
        <p:spPr>
          <a:xfrm>
            <a:off x="2724233" y="5433100"/>
            <a:ext cx="6350400" cy="12916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2133" kern="0">
                <a:solidFill>
                  <a:srgbClr val="101077"/>
                </a:solidFill>
                <a:latin typeface="Roboto"/>
                <a:ea typeface="Roboto"/>
                <a:cs typeface="Roboto"/>
                <a:sym typeface="Roboto"/>
              </a:rPr>
              <a:t>I then filled in my UCAS application to do Physics at Manchester. Sir never found out my motivations…</a:t>
            </a:r>
            <a:endParaRPr sz="2133" kern="0">
              <a:solidFill>
                <a:srgbClr val="101077"/>
              </a:solidFill>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title"/>
          </p:nvPr>
        </p:nvSpPr>
        <p:spPr>
          <a:xfrm>
            <a:off x="641000" y="2353267"/>
            <a:ext cx="10962800" cy="1210000"/>
          </a:xfrm>
          <a:prstGeom prst="rect">
            <a:avLst/>
          </a:prstGeom>
        </p:spPr>
        <p:txBody>
          <a:bodyPr spcFirstLastPara="1" wrap="square" lIns="121900" tIns="121900" rIns="121900" bIns="121900" anchor="b" anchorCtr="0">
            <a:normAutofit fontScale="90000"/>
          </a:bodyPr>
          <a:lstStyle/>
          <a:p>
            <a:r>
              <a:rPr lang="en"/>
              <a:t>University</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3"/>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University - Settling In</a:t>
            </a:r>
            <a:endParaRPr/>
          </a:p>
        </p:txBody>
      </p:sp>
      <p:sp>
        <p:nvSpPr>
          <p:cNvPr id="161" name="Google Shape;161;p23"/>
          <p:cNvSpPr txBox="1">
            <a:spLocks noGrp="1"/>
          </p:cNvSpPr>
          <p:nvPr>
            <p:ph type="body" idx="1"/>
          </p:nvPr>
        </p:nvSpPr>
        <p:spPr>
          <a:xfrm>
            <a:off x="517200" y="1986433"/>
            <a:ext cx="7881200" cy="4105200"/>
          </a:xfrm>
          <a:prstGeom prst="rect">
            <a:avLst/>
          </a:prstGeom>
        </p:spPr>
        <p:txBody>
          <a:bodyPr spcFirstLastPara="1" wrap="square" lIns="121900" tIns="121900" rIns="121900" bIns="121900" anchor="t" anchorCtr="0">
            <a:normAutofit/>
          </a:bodyPr>
          <a:lstStyle/>
          <a:p>
            <a:r>
              <a:rPr lang="en"/>
              <a:t>Freshly diagnosed with ASD and moving to Manchester.</a:t>
            </a:r>
            <a:endParaRPr/>
          </a:p>
          <a:p>
            <a:pPr>
              <a:buClr>
                <a:srgbClr val="980000"/>
              </a:buClr>
            </a:pPr>
            <a:r>
              <a:rPr lang="en" b="1">
                <a:solidFill>
                  <a:srgbClr val="980000"/>
                </a:solidFill>
              </a:rPr>
              <a:t>Challenge: </a:t>
            </a:r>
            <a:r>
              <a:rPr lang="en">
                <a:solidFill>
                  <a:srgbClr val="980000"/>
                </a:solidFill>
              </a:rPr>
              <a:t>Little family experience of university, so I didn’t know what to expect</a:t>
            </a:r>
            <a:endParaRPr>
              <a:solidFill>
                <a:srgbClr val="980000"/>
              </a:solidFill>
            </a:endParaRPr>
          </a:p>
          <a:p>
            <a:pPr>
              <a:buClr>
                <a:srgbClr val="980000"/>
              </a:buClr>
            </a:pPr>
            <a:r>
              <a:rPr lang="en" b="1">
                <a:solidFill>
                  <a:srgbClr val="980000"/>
                </a:solidFill>
              </a:rPr>
              <a:t>Challenge:</a:t>
            </a:r>
            <a:r>
              <a:rPr lang="en">
                <a:solidFill>
                  <a:srgbClr val="980000"/>
                </a:solidFill>
              </a:rPr>
              <a:t> New and unanticipated duties spawned new anxieties</a:t>
            </a:r>
            <a:endParaRPr>
              <a:solidFill>
                <a:srgbClr val="980000"/>
              </a:solidFill>
            </a:endParaRPr>
          </a:p>
          <a:p>
            <a:pPr>
              <a:buClr>
                <a:srgbClr val="980000"/>
              </a:buClr>
            </a:pPr>
            <a:r>
              <a:rPr lang="en" b="1">
                <a:solidFill>
                  <a:srgbClr val="980000"/>
                </a:solidFill>
              </a:rPr>
              <a:t>Challenge:</a:t>
            </a:r>
            <a:r>
              <a:rPr lang="en">
                <a:solidFill>
                  <a:srgbClr val="980000"/>
                </a:solidFill>
              </a:rPr>
              <a:t> Unclear rules and unwritten social norms</a:t>
            </a:r>
            <a:endParaRPr>
              <a:solidFill>
                <a:srgbClr val="980000"/>
              </a:solidFill>
            </a:endParaRPr>
          </a:p>
        </p:txBody>
      </p:sp>
      <p:grpSp>
        <p:nvGrpSpPr>
          <p:cNvPr id="162" name="Google Shape;162;p23"/>
          <p:cNvGrpSpPr/>
          <p:nvPr/>
        </p:nvGrpSpPr>
        <p:grpSpPr>
          <a:xfrm>
            <a:off x="8554867" y="2744301"/>
            <a:ext cx="4474800" cy="4021338"/>
            <a:chOff x="6197025" y="1952850"/>
            <a:chExt cx="3356100" cy="3016003"/>
          </a:xfrm>
        </p:grpSpPr>
        <p:pic>
          <p:nvPicPr>
            <p:cNvPr id="163" name="Google Shape;163;p23" descr="Cursed Crying Emoji, HD Png Download , Transparent Png Image - PNGitem"/>
            <p:cNvPicPr preferRelativeResize="0"/>
            <p:nvPr/>
          </p:nvPicPr>
          <p:blipFill>
            <a:blip r:embed="rId3">
              <a:alphaModFix/>
            </a:blip>
            <a:stretch>
              <a:fillRect/>
            </a:stretch>
          </p:blipFill>
          <p:spPr>
            <a:xfrm>
              <a:off x="6197025" y="1952850"/>
              <a:ext cx="2630051" cy="2705650"/>
            </a:xfrm>
            <a:prstGeom prst="rect">
              <a:avLst/>
            </a:prstGeom>
            <a:noFill/>
            <a:ln>
              <a:noFill/>
            </a:ln>
          </p:spPr>
        </p:pic>
        <p:sp>
          <p:nvSpPr>
            <p:cNvPr id="164" name="Google Shape;164;p23"/>
            <p:cNvSpPr txBox="1"/>
            <p:nvPr/>
          </p:nvSpPr>
          <p:spPr>
            <a:xfrm>
              <a:off x="6197025" y="4568725"/>
              <a:ext cx="3356100" cy="40012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1867" kern="0">
                  <a:solidFill>
                    <a:srgbClr val="101077"/>
                  </a:solidFill>
                  <a:latin typeface="Roboto"/>
                  <a:ea typeface="Roboto"/>
                  <a:cs typeface="Roboto"/>
                  <a:sym typeface="Roboto"/>
                </a:rPr>
                <a:t>Fig 2: Me, circa. 2019-2021</a:t>
              </a:r>
              <a:endParaRPr sz="1867" kern="0">
                <a:solidFill>
                  <a:srgbClr val="101077"/>
                </a:solidFill>
                <a:latin typeface="Roboto"/>
                <a:ea typeface="Roboto"/>
                <a:cs typeface="Roboto"/>
                <a:sym typeface="Roboto"/>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4"/>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University - New expectations</a:t>
            </a:r>
            <a:endParaRPr/>
          </a:p>
        </p:txBody>
      </p:sp>
      <p:sp>
        <p:nvSpPr>
          <p:cNvPr id="170" name="Google Shape;170;p24"/>
          <p:cNvSpPr txBox="1">
            <a:spLocks noGrp="1"/>
          </p:cNvSpPr>
          <p:nvPr>
            <p:ph type="body" idx="1"/>
          </p:nvPr>
        </p:nvSpPr>
        <p:spPr>
          <a:xfrm>
            <a:off x="517200" y="1986433"/>
            <a:ext cx="11157600" cy="4538400"/>
          </a:xfrm>
          <a:prstGeom prst="rect">
            <a:avLst/>
          </a:prstGeom>
        </p:spPr>
        <p:txBody>
          <a:bodyPr spcFirstLastPara="1" wrap="square" lIns="121900" tIns="121900" rIns="121900" bIns="121900" anchor="t" anchorCtr="0">
            <a:normAutofit/>
          </a:bodyPr>
          <a:lstStyle/>
          <a:p>
            <a:r>
              <a:rPr lang="en"/>
              <a:t>I moved away from home to go to university:</a:t>
            </a:r>
            <a:endParaRPr/>
          </a:p>
          <a:p>
            <a:pPr lvl="1" indent="-457189">
              <a:buSzPts val="1800"/>
            </a:pPr>
            <a:r>
              <a:rPr lang="en" sz="2400"/>
              <a:t>No familiar faces in new city</a:t>
            </a:r>
            <a:endParaRPr sz="2400"/>
          </a:p>
          <a:p>
            <a:pPr lvl="2" indent="-457189">
              <a:buClr>
                <a:srgbClr val="274E13"/>
              </a:buClr>
              <a:buSzPts val="1800"/>
            </a:pPr>
            <a:r>
              <a:rPr lang="en" sz="2400">
                <a:solidFill>
                  <a:srgbClr val="274E13"/>
                </a:solidFill>
              </a:rPr>
              <a:t>My teacher had told me stories about some of the lecturers, and one of the lecturers was a university acquaintance of his.</a:t>
            </a:r>
            <a:endParaRPr sz="2400">
              <a:solidFill>
                <a:srgbClr val="274E13"/>
              </a:solidFill>
            </a:endParaRPr>
          </a:p>
          <a:p>
            <a:pPr lvl="2" indent="-457189">
              <a:buClr>
                <a:srgbClr val="274E13"/>
              </a:buClr>
              <a:buSzPts val="1800"/>
            </a:pPr>
            <a:r>
              <a:rPr lang="en" sz="2400">
                <a:solidFill>
                  <a:srgbClr val="274E13"/>
                </a:solidFill>
              </a:rPr>
              <a:t>Some students were naturally friendly and would strike up conversation.</a:t>
            </a:r>
            <a:endParaRPr sz="2400">
              <a:solidFill>
                <a:srgbClr val="274E13"/>
              </a:solidFill>
            </a:endParaRPr>
          </a:p>
          <a:p>
            <a:pPr marL="0" indent="0">
              <a:spcBef>
                <a:spcPts val="1600"/>
              </a:spcBef>
              <a:spcAft>
                <a:spcPts val="1600"/>
              </a:spcAft>
              <a:buNone/>
            </a:pPr>
            <a:r>
              <a:rPr lang="en"/>
              <a:t>University could’ve had optional inductions and events for new students, instead of leaving it all to the overwhelmed newcomer!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5"/>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University - New expectations</a:t>
            </a:r>
            <a:endParaRPr/>
          </a:p>
        </p:txBody>
      </p:sp>
      <p:sp>
        <p:nvSpPr>
          <p:cNvPr id="176" name="Google Shape;176;p25"/>
          <p:cNvSpPr txBox="1">
            <a:spLocks noGrp="1"/>
          </p:cNvSpPr>
          <p:nvPr>
            <p:ph type="body" idx="1"/>
          </p:nvPr>
        </p:nvSpPr>
        <p:spPr>
          <a:xfrm>
            <a:off x="517200" y="1986433"/>
            <a:ext cx="11157600" cy="4538400"/>
          </a:xfrm>
          <a:prstGeom prst="rect">
            <a:avLst/>
          </a:prstGeom>
        </p:spPr>
        <p:txBody>
          <a:bodyPr spcFirstLastPara="1" wrap="square" lIns="121900" tIns="121900" rIns="121900" bIns="121900" anchor="t" anchorCtr="0">
            <a:normAutofit/>
          </a:bodyPr>
          <a:lstStyle/>
          <a:p>
            <a:r>
              <a:rPr lang="en"/>
              <a:t>I moved away from home to go to university:</a:t>
            </a:r>
            <a:endParaRPr/>
          </a:p>
          <a:p>
            <a:pPr lvl="1" indent="-457189">
              <a:buSzPts val="1800"/>
            </a:pPr>
            <a:r>
              <a:rPr lang="en" sz="2400"/>
              <a:t>I knew the theory but not the practise of doing domestic duties (washing, cooking, shopping) </a:t>
            </a:r>
            <a:r>
              <a:rPr lang="en" sz="2400" b="1"/>
              <a:t>should’ve asked parents to teach me</a:t>
            </a:r>
            <a:endParaRPr sz="2400" b="1"/>
          </a:p>
          <a:p>
            <a:pPr lvl="2" indent="-457189">
              <a:buClr>
                <a:srgbClr val="274E13"/>
              </a:buClr>
              <a:buSzPts val="1800"/>
            </a:pPr>
            <a:r>
              <a:rPr lang="en" sz="2400">
                <a:solidFill>
                  <a:srgbClr val="274E13"/>
                </a:solidFill>
              </a:rPr>
              <a:t>I asked childhood friends instead. They gladly provided instruction</a:t>
            </a:r>
            <a:endParaRPr sz="2400">
              <a:solidFill>
                <a:srgbClr val="274E13"/>
              </a:solidFill>
            </a:endParaRPr>
          </a:p>
          <a:p>
            <a:pPr marL="1219170" indent="0">
              <a:spcBef>
                <a:spcPts val="1600"/>
              </a:spcBef>
              <a:buNone/>
            </a:pPr>
            <a:endParaRPr sz="2400">
              <a:solidFill>
                <a:srgbClr val="274E13"/>
              </a:solidFill>
            </a:endParaRPr>
          </a:p>
          <a:p>
            <a:pPr lvl="1" indent="-457189">
              <a:spcBef>
                <a:spcPts val="1600"/>
              </a:spcBef>
              <a:buSzPts val="1800"/>
            </a:pPr>
            <a:r>
              <a:rPr lang="en" sz="2400"/>
              <a:t>Too nervous to join societies.</a:t>
            </a:r>
            <a:endParaRPr sz="2400"/>
          </a:p>
          <a:p>
            <a:pPr lvl="2" indent="-457189">
              <a:buClr>
                <a:srgbClr val="274E13"/>
              </a:buClr>
              <a:buSzPts val="1800"/>
            </a:pPr>
            <a:r>
              <a:rPr lang="en" sz="2400">
                <a:solidFill>
                  <a:srgbClr val="274E13"/>
                </a:solidFill>
              </a:rPr>
              <a:t>Forced myself to run for PhysSoc committee and got in just before Covid-19.</a:t>
            </a:r>
            <a:endParaRPr sz="2400">
              <a:solidFill>
                <a:srgbClr val="274E13"/>
              </a:solidFill>
            </a:endParaRPr>
          </a:p>
          <a:p>
            <a:pPr marL="1219170" indent="0">
              <a:spcBef>
                <a:spcPts val="1600"/>
              </a:spcBef>
              <a:spcAft>
                <a:spcPts val="1600"/>
              </a:spcAft>
              <a:buNone/>
            </a:pP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University - Being an adult</a:t>
            </a:r>
            <a:endParaRPr/>
          </a:p>
        </p:txBody>
      </p:sp>
      <p:sp>
        <p:nvSpPr>
          <p:cNvPr id="182" name="Google Shape;182;p26"/>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a:bodyPr>
          <a:lstStyle/>
          <a:p>
            <a:r>
              <a:rPr lang="en"/>
              <a:t>I was suddenly expected to follow new social norms as an adult</a:t>
            </a:r>
            <a:endParaRPr/>
          </a:p>
          <a:p>
            <a:pPr lvl="1" indent="-440256">
              <a:buSzPts val="1600"/>
            </a:pPr>
            <a:r>
              <a:rPr lang="en" sz="2133"/>
              <a:t>Took years to get out of the habit of calling professors ‘sir’ or by their full title</a:t>
            </a:r>
            <a:endParaRPr sz="2133"/>
          </a:p>
          <a:p>
            <a:pPr indent="0">
              <a:spcBef>
                <a:spcPts val="1600"/>
              </a:spcBef>
              <a:buNone/>
            </a:pPr>
            <a:endParaRPr sz="2000"/>
          </a:p>
          <a:p>
            <a:pPr>
              <a:spcBef>
                <a:spcPts val="1600"/>
              </a:spcBef>
              <a:buClr>
                <a:srgbClr val="274E13"/>
              </a:buClr>
            </a:pPr>
            <a:r>
              <a:rPr lang="en" b="1">
                <a:solidFill>
                  <a:srgbClr val="274E13"/>
                </a:solidFill>
              </a:rPr>
              <a:t>Luck: </a:t>
            </a:r>
            <a:r>
              <a:rPr lang="en">
                <a:solidFill>
                  <a:srgbClr val="274E13"/>
                </a:solidFill>
              </a:rPr>
              <a:t>People around me would often tell me where I was going wrong, without being upset.</a:t>
            </a:r>
            <a:endParaRPr>
              <a:solidFill>
                <a:srgbClr val="274E13"/>
              </a:solidFill>
            </a:endParaRPr>
          </a:p>
          <a:p>
            <a:pPr marL="0" indent="0">
              <a:spcBef>
                <a:spcPts val="1600"/>
              </a:spcBef>
              <a:spcAft>
                <a:spcPts val="1600"/>
              </a:spcAft>
              <a:buNone/>
            </a:pPr>
            <a:r>
              <a:rPr lang="en"/>
              <a:t>Parents and tutors may anticipate receiving ‘silly questions’. If a student is comfortable enough to ask you, it means they like you! Be patient with them if you can.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7"/>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University - Setbacks</a:t>
            </a:r>
            <a:endParaRPr/>
          </a:p>
        </p:txBody>
      </p:sp>
      <p:sp>
        <p:nvSpPr>
          <p:cNvPr id="188" name="Google Shape;188;p27"/>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a:bodyPr>
          <a:lstStyle/>
          <a:p>
            <a:r>
              <a:rPr lang="en"/>
              <a:t>I did one semester of university before the Covid-19 pandemic. 2nd year online only.</a:t>
            </a:r>
            <a:endParaRPr/>
          </a:p>
          <a:p>
            <a:pPr lvl="1" indent="-448722">
              <a:buSzPts val="1700"/>
            </a:pPr>
            <a:r>
              <a:rPr lang="en" sz="2267"/>
              <a:t>1st semester average 60%. I put this down to being nervous.</a:t>
            </a:r>
            <a:endParaRPr sz="2267"/>
          </a:p>
          <a:p>
            <a:pPr lvl="1" indent="-448722">
              <a:buSzPts val="1700"/>
            </a:pPr>
            <a:r>
              <a:rPr lang="en" sz="2267"/>
              <a:t>2nd year average 75%. Open book exams.</a:t>
            </a:r>
            <a:endParaRPr sz="2267"/>
          </a:p>
          <a:p>
            <a:pPr lvl="1" indent="-448722">
              <a:buSzPts val="1700"/>
            </a:pPr>
            <a:r>
              <a:rPr lang="en" sz="2267"/>
              <a:t>3rd year average 55%. In-person exams. Very hard! </a:t>
            </a:r>
            <a:endParaRPr sz="2267"/>
          </a:p>
          <a:p>
            <a:pPr marL="0" indent="0">
              <a:spcBef>
                <a:spcPts val="1600"/>
              </a:spcBef>
              <a:buNone/>
            </a:pPr>
            <a:endParaRPr sz="2267"/>
          </a:p>
          <a:p>
            <a:pPr marL="0" indent="0">
              <a:spcBef>
                <a:spcPts val="1600"/>
              </a:spcBef>
              <a:spcAft>
                <a:spcPts val="1600"/>
              </a:spcAft>
              <a:buNone/>
            </a:pPr>
            <a:r>
              <a:rPr lang="en" sz="2267"/>
              <a:t>Did not have the right exam adjustments in place. This in addition to me feeling nervous and out of place lead to me </a:t>
            </a:r>
            <a:r>
              <a:rPr lang="en" sz="2267" b="1"/>
              <a:t>retaking the year.</a:t>
            </a:r>
            <a:endParaRPr sz="2267" b="1"/>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8"/>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University - Transition to work</a:t>
            </a:r>
            <a:endParaRPr/>
          </a:p>
        </p:txBody>
      </p:sp>
      <p:sp>
        <p:nvSpPr>
          <p:cNvPr id="194" name="Google Shape;194;p28"/>
          <p:cNvSpPr txBox="1">
            <a:spLocks noGrp="1"/>
          </p:cNvSpPr>
          <p:nvPr>
            <p:ph type="body" idx="1"/>
          </p:nvPr>
        </p:nvSpPr>
        <p:spPr>
          <a:xfrm>
            <a:off x="517200" y="1986433"/>
            <a:ext cx="11157600" cy="4692000"/>
          </a:xfrm>
          <a:prstGeom prst="rect">
            <a:avLst/>
          </a:prstGeom>
        </p:spPr>
        <p:txBody>
          <a:bodyPr spcFirstLastPara="1" wrap="square" lIns="121900" tIns="121900" rIns="121900" bIns="121900" anchor="t" anchorCtr="0">
            <a:normAutofit/>
          </a:bodyPr>
          <a:lstStyle/>
          <a:p>
            <a:pPr>
              <a:buClr>
                <a:srgbClr val="274E13"/>
              </a:buClr>
            </a:pPr>
            <a:r>
              <a:rPr lang="en" b="1">
                <a:solidFill>
                  <a:srgbClr val="274E13"/>
                </a:solidFill>
              </a:rPr>
              <a:t>Success: </a:t>
            </a:r>
            <a:r>
              <a:rPr lang="en">
                <a:solidFill>
                  <a:srgbClr val="274E13"/>
                </a:solidFill>
              </a:rPr>
              <a:t>My careers service is mindful about the needs of disabled students.</a:t>
            </a:r>
            <a:endParaRPr>
              <a:solidFill>
                <a:srgbClr val="274E13"/>
              </a:solidFill>
            </a:endParaRPr>
          </a:p>
          <a:p>
            <a:pPr lvl="1" indent="-448722">
              <a:buSzPts val="1700"/>
            </a:pPr>
            <a:r>
              <a:rPr lang="en" sz="2267"/>
              <a:t>Specific appointments with staff specialising in disability employment</a:t>
            </a:r>
            <a:endParaRPr sz="2267"/>
          </a:p>
          <a:p>
            <a:pPr lvl="1" indent="-448722">
              <a:buSzPts val="1700"/>
            </a:pPr>
            <a:r>
              <a:rPr lang="en" sz="2267"/>
              <a:t>Encouraged to engage with relevant groups:</a:t>
            </a:r>
            <a:endParaRPr sz="2267"/>
          </a:p>
          <a:p>
            <a:pPr lvl="2" indent="-448722">
              <a:buSzPts val="1700"/>
            </a:pPr>
            <a:r>
              <a:rPr lang="en" sz="2267"/>
              <a:t>Employability</a:t>
            </a:r>
            <a:endParaRPr sz="2267"/>
          </a:p>
          <a:p>
            <a:pPr lvl="2" indent="-448722">
              <a:buSzPts val="1700"/>
            </a:pPr>
            <a:r>
              <a:rPr lang="en" sz="2267"/>
              <a:t>MyPlus Student’s club</a:t>
            </a:r>
            <a:endParaRPr sz="2267"/>
          </a:p>
          <a:p>
            <a:pPr marL="0" indent="0">
              <a:spcBef>
                <a:spcPts val="1600"/>
              </a:spcBef>
              <a:buNone/>
            </a:pPr>
            <a:endParaRPr sz="2267"/>
          </a:p>
          <a:p>
            <a:pPr marL="0" indent="0">
              <a:spcBef>
                <a:spcPts val="1600"/>
              </a:spcBef>
              <a:spcAft>
                <a:spcPts val="1600"/>
              </a:spcAft>
              <a:buNone/>
            </a:pPr>
            <a:r>
              <a:rPr lang="en" sz="2267"/>
              <a:t>Otherwise, much careers information is shared between peers. I’m lucky to have well-meaning, career driven peers. Many don’t have this. </a:t>
            </a:r>
            <a:r>
              <a:rPr lang="en" sz="2267" b="1"/>
              <a:t>A job for the careers advisor?</a:t>
            </a:r>
            <a:endParaRPr sz="2267"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Content Placeholder 1">
            <a:extLst>
              <a:ext uri="{FF2B5EF4-FFF2-40B4-BE49-F238E27FC236}">
                <a16:creationId xmlns:a16="http://schemas.microsoft.com/office/drawing/2014/main" id="{E362E96E-19EF-352B-D927-3CB951C46251}"/>
              </a:ext>
            </a:extLst>
          </p:cNvPr>
          <p:cNvSpPr>
            <a:spLocks noGrp="1"/>
          </p:cNvSpPr>
          <p:nvPr>
            <p:ph sz="half" idx="1"/>
          </p:nvPr>
        </p:nvSpPr>
        <p:spPr>
          <a:xfrm>
            <a:off x="723900" y="1244600"/>
            <a:ext cx="10109200" cy="4762500"/>
          </a:xfrm>
        </p:spPr>
        <p:txBody>
          <a:bodyPr>
            <a:normAutofit fontScale="92500" lnSpcReduction="10000"/>
          </a:bodyPr>
          <a:lstStyle/>
          <a:p>
            <a:pPr>
              <a:lnSpc>
                <a:spcPct val="100000"/>
              </a:lnSpc>
            </a:pPr>
            <a:r>
              <a:rPr lang="en-GB" altLang="en-US" sz="2600">
                <a:solidFill>
                  <a:schemeClr val="accent1"/>
                </a:solidFill>
                <a:latin typeface="+mj-lt"/>
                <a:cs typeface="Verdana" panose="020B0604030504040204" pitchFamily="34" charset="0"/>
              </a:rPr>
              <a:t>Eligibility for EHC plan is </a:t>
            </a:r>
            <a:r>
              <a:rPr lang="en-GB" altLang="en-US" sz="2600" b="1">
                <a:solidFill>
                  <a:schemeClr val="accent1"/>
                </a:solidFill>
                <a:latin typeface="+mj-lt"/>
                <a:cs typeface="Verdana" panose="020B0604030504040204" pitchFamily="34" charset="0"/>
              </a:rPr>
              <a:t>based on educational need</a:t>
            </a:r>
          </a:p>
          <a:p>
            <a:pPr>
              <a:lnSpc>
                <a:spcPct val="100000"/>
              </a:lnSpc>
            </a:pPr>
            <a:r>
              <a:rPr lang="en-GB" altLang="en-US" sz="2600">
                <a:solidFill>
                  <a:schemeClr val="accent1"/>
                </a:solidFill>
                <a:latin typeface="+mj-lt"/>
                <a:cs typeface="Verdana" panose="020B0604030504040204" pitchFamily="34" charset="0"/>
              </a:rPr>
              <a:t>Plans based on integrating services to meet holistic outcomes</a:t>
            </a:r>
          </a:p>
          <a:p>
            <a:pPr>
              <a:lnSpc>
                <a:spcPct val="100000"/>
              </a:lnSpc>
            </a:pPr>
            <a:r>
              <a:rPr lang="en-GB" altLang="en-US" sz="2600">
                <a:solidFill>
                  <a:schemeClr val="accent1"/>
                </a:solidFill>
                <a:latin typeface="+mj-lt"/>
                <a:cs typeface="Verdana" panose="020B0604030504040204" pitchFamily="34" charset="0"/>
              </a:rPr>
              <a:t>Health services </a:t>
            </a:r>
            <a:r>
              <a:rPr lang="en-GB" altLang="en-US" sz="2600" b="1">
                <a:solidFill>
                  <a:schemeClr val="accent1"/>
                </a:solidFill>
                <a:latin typeface="+mj-lt"/>
                <a:cs typeface="Verdana" panose="020B0604030504040204" pitchFamily="34" charset="0"/>
              </a:rPr>
              <a:t>can request </a:t>
            </a:r>
            <a:r>
              <a:rPr lang="en-GB" altLang="en-US" sz="2600">
                <a:solidFill>
                  <a:schemeClr val="accent1"/>
                </a:solidFill>
                <a:latin typeface="+mj-lt"/>
                <a:cs typeface="Verdana" panose="020B0604030504040204" pitchFamily="34" charset="0"/>
              </a:rPr>
              <a:t>that a local authority carries out an EHC assessment </a:t>
            </a:r>
          </a:p>
          <a:p>
            <a:pPr>
              <a:lnSpc>
                <a:spcPct val="100000"/>
              </a:lnSpc>
            </a:pPr>
            <a:r>
              <a:rPr lang="en-US" altLang="en-US" sz="2600">
                <a:solidFill>
                  <a:schemeClr val="accent1"/>
                </a:solidFill>
                <a:latin typeface="+mj-lt"/>
                <a:cs typeface="Verdana" panose="020B0604030504040204" pitchFamily="34" charset="0"/>
              </a:rPr>
              <a:t>Assessment by Local Authority - must seek advice of relevant health professionals. </a:t>
            </a:r>
          </a:p>
          <a:p>
            <a:pPr>
              <a:lnSpc>
                <a:spcPct val="100000"/>
              </a:lnSpc>
            </a:pPr>
            <a:r>
              <a:rPr lang="en-US" altLang="en-US" sz="2600">
                <a:solidFill>
                  <a:schemeClr val="accent1"/>
                </a:solidFill>
                <a:latin typeface="+mj-lt"/>
                <a:cs typeface="Verdana" panose="020B0604030504040204" pitchFamily="34" charset="0"/>
              </a:rPr>
              <a:t>Advice by health professionals must be provided </a:t>
            </a:r>
            <a:r>
              <a:rPr lang="en-US" altLang="en-US" sz="2600" b="1">
                <a:solidFill>
                  <a:schemeClr val="accent1"/>
                </a:solidFill>
                <a:latin typeface="+mj-lt"/>
                <a:cs typeface="Verdana" panose="020B0604030504040204" pitchFamily="34" charset="0"/>
              </a:rPr>
              <a:t>within 6 weeks</a:t>
            </a:r>
          </a:p>
          <a:p>
            <a:pPr>
              <a:lnSpc>
                <a:spcPct val="100000"/>
              </a:lnSpc>
            </a:pPr>
            <a:r>
              <a:rPr lang="en-GB" altLang="en-US" sz="2600">
                <a:solidFill>
                  <a:schemeClr val="accent1"/>
                </a:solidFill>
                <a:latin typeface="+mj-lt"/>
                <a:cs typeface="Verdana" panose="020B0604030504040204" pitchFamily="34" charset="0"/>
              </a:rPr>
              <a:t>There must be agreement between ICBs and LAs on the health provision in EHC plans</a:t>
            </a:r>
          </a:p>
          <a:p>
            <a:pPr>
              <a:lnSpc>
                <a:spcPct val="100000"/>
              </a:lnSpc>
            </a:pPr>
            <a:r>
              <a:rPr lang="en-GB" altLang="en-US" sz="2600">
                <a:solidFill>
                  <a:schemeClr val="accent1"/>
                </a:solidFill>
                <a:latin typeface="+mj-lt"/>
                <a:cs typeface="Verdana" panose="020B0604030504040204" pitchFamily="34" charset="0"/>
              </a:rPr>
              <a:t>Any health provision in EHC plans must be commissioned by health</a:t>
            </a:r>
            <a:endParaRPr lang="en-US" altLang="en-US" sz="2600">
              <a:solidFill>
                <a:schemeClr val="accent1"/>
              </a:solidFill>
              <a:latin typeface="+mj-lt"/>
              <a:cs typeface="Verdana" panose="020B0604030504040204" pitchFamily="34" charset="0"/>
            </a:endParaRPr>
          </a:p>
          <a:p>
            <a:pPr marL="457200" lvl="1" indent="0" eaLnBrk="1" hangingPunct="1">
              <a:buNone/>
            </a:pPr>
            <a:endParaRPr lang="en-US" altLang="en-US" sz="2400">
              <a:solidFill>
                <a:schemeClr val="accent1"/>
              </a:solidFill>
              <a:latin typeface="Verdana" panose="020B0604030504040204" pitchFamily="34" charset="0"/>
              <a:cs typeface="Verdana" panose="020B0604030504040204" pitchFamily="34" charset="0"/>
            </a:endParaRPr>
          </a:p>
          <a:p>
            <a:pPr lvl="1" eaLnBrk="1" hangingPunct="1"/>
            <a:endParaRPr lang="en-US" altLang="en-US" sz="2000">
              <a:solidFill>
                <a:schemeClr val="accent1"/>
              </a:solidFill>
              <a:latin typeface="Verdana" panose="020B0604030504040204" pitchFamily="34" charset="0"/>
              <a:cs typeface="Verdana" panose="020B0604030504040204" pitchFamily="34" charset="0"/>
            </a:endParaRPr>
          </a:p>
          <a:p>
            <a:pPr marL="0" indent="0">
              <a:buNone/>
            </a:pPr>
            <a:endParaRPr lang="en-US" altLang="en-US">
              <a:latin typeface="Verdana" panose="020B0604030504040204" pitchFamily="34" charset="0"/>
              <a:cs typeface="Verdana" panose="020B0604030504040204" pitchFamily="34" charset="0"/>
            </a:endParaRPr>
          </a:p>
        </p:txBody>
      </p:sp>
      <p:sp>
        <p:nvSpPr>
          <p:cNvPr id="12291" name="Title 2">
            <a:extLst>
              <a:ext uri="{FF2B5EF4-FFF2-40B4-BE49-F238E27FC236}">
                <a16:creationId xmlns:a16="http://schemas.microsoft.com/office/drawing/2014/main" id="{928FA8D2-8384-F654-49E6-77A0DCAF78AF}"/>
              </a:ext>
            </a:extLst>
          </p:cNvPr>
          <p:cNvSpPr>
            <a:spLocks noGrp="1"/>
          </p:cNvSpPr>
          <p:nvPr>
            <p:ph type="title"/>
          </p:nvPr>
        </p:nvSpPr>
        <p:spPr bwMode="auto">
          <a:xfrm>
            <a:off x="381000" y="193674"/>
            <a:ext cx="8458200" cy="847726"/>
          </a:xfrm>
          <a:ln>
            <a:miter lim="800000"/>
            <a:headEnd/>
            <a:tailEnd/>
          </a:ln>
        </p:spPr>
        <p:txBody>
          <a:bodyPr wrap="square" numCol="1" anchorCtr="0" compatLnSpc="1">
            <a:prstTxWarp prst="textNoShape">
              <a:avLst/>
            </a:prstTxWarp>
            <a:normAutofit/>
          </a:bodyPr>
          <a:lstStyle/>
          <a:p>
            <a:pPr>
              <a:defRPr/>
            </a:pPr>
            <a:r>
              <a:rPr lang="en-US" altLang="en-US" sz="3200">
                <a:latin typeface="Cera Round Pro" panose="00000500000000000000" pitchFamily="50" charset="0"/>
                <a:cs typeface="+mj-cs"/>
              </a:rPr>
              <a:t>Education Health and Care Plans</a:t>
            </a:r>
            <a:endParaRPr lang="en-US" sz="3200">
              <a:latin typeface="Cera Round Pro" panose="00000500000000000000" pitchFamily="50" charset="0"/>
              <a:cs typeface="+mj-cs"/>
            </a:endParaRPr>
          </a:p>
        </p:txBody>
      </p:sp>
    </p:spTree>
    <p:extLst>
      <p:ext uri="{BB962C8B-B14F-4D97-AF65-F5344CB8AC3E}">
        <p14:creationId xmlns:p14="http://schemas.microsoft.com/office/powerpoint/2010/main" val="27921847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9"/>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University - A Fresh Start</a:t>
            </a:r>
            <a:endParaRPr/>
          </a:p>
        </p:txBody>
      </p:sp>
      <p:sp>
        <p:nvSpPr>
          <p:cNvPr id="200" name="Google Shape;200;p29"/>
          <p:cNvSpPr txBox="1">
            <a:spLocks noGrp="1"/>
          </p:cNvSpPr>
          <p:nvPr>
            <p:ph type="body" idx="1"/>
          </p:nvPr>
        </p:nvSpPr>
        <p:spPr>
          <a:xfrm>
            <a:off x="517200" y="1986432"/>
            <a:ext cx="11157600" cy="4105200"/>
          </a:xfrm>
          <a:prstGeom prst="rect">
            <a:avLst/>
          </a:prstGeom>
        </p:spPr>
        <p:txBody>
          <a:bodyPr spcFirstLastPara="1" wrap="square" lIns="121900" tIns="121900" rIns="121900" bIns="121900" anchor="t" anchorCtr="0">
            <a:normAutofit/>
          </a:bodyPr>
          <a:lstStyle/>
          <a:p>
            <a:r>
              <a:rPr lang="en"/>
              <a:t>Since retaking the year, the university has helped me to stay in university:</a:t>
            </a:r>
            <a:endParaRPr/>
          </a:p>
          <a:p>
            <a:pPr lvl="1" indent="-457189">
              <a:buSzPts val="1800"/>
            </a:pPr>
            <a:r>
              <a:rPr lang="en" sz="2400"/>
              <a:t>Fixing my exam adjustments</a:t>
            </a:r>
            <a:endParaRPr sz="2400"/>
          </a:p>
          <a:p>
            <a:pPr lvl="1" indent="-457189">
              <a:buSzPts val="1800"/>
            </a:pPr>
            <a:r>
              <a:rPr lang="en" sz="2400"/>
              <a:t>Introducing me to a ‘social prescriber’ to find out about events</a:t>
            </a:r>
            <a:endParaRPr sz="2400"/>
          </a:p>
          <a:p>
            <a:r>
              <a:rPr lang="en"/>
              <a:t>I got to know my peers better:</a:t>
            </a:r>
            <a:endParaRPr/>
          </a:p>
          <a:p>
            <a:pPr marL="1219170" indent="0">
              <a:spcBef>
                <a:spcPts val="1600"/>
              </a:spcBef>
              <a:spcAft>
                <a:spcPts val="1600"/>
              </a:spcAft>
              <a:buNone/>
            </a:pPr>
            <a:endParaRPr/>
          </a:p>
        </p:txBody>
      </p:sp>
      <p:pic>
        <p:nvPicPr>
          <p:cNvPr id="201" name="Google Shape;201;p29"/>
          <p:cNvPicPr preferRelativeResize="0"/>
          <p:nvPr/>
        </p:nvPicPr>
        <p:blipFill>
          <a:blip r:embed="rId3">
            <a:alphaModFix/>
          </a:blip>
          <a:stretch>
            <a:fillRect/>
          </a:stretch>
        </p:blipFill>
        <p:spPr>
          <a:xfrm>
            <a:off x="5496301" y="3429004"/>
            <a:ext cx="6095999" cy="32209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0"/>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Summary + action points</a:t>
            </a:r>
            <a:endParaRPr/>
          </a:p>
        </p:txBody>
      </p:sp>
      <p:sp>
        <p:nvSpPr>
          <p:cNvPr id="207" name="Google Shape;207;p30"/>
          <p:cNvSpPr txBox="1">
            <a:spLocks noGrp="1"/>
          </p:cNvSpPr>
          <p:nvPr>
            <p:ph type="body" idx="1"/>
          </p:nvPr>
        </p:nvSpPr>
        <p:spPr>
          <a:xfrm>
            <a:off x="517200" y="1986433"/>
            <a:ext cx="11157600" cy="4615200"/>
          </a:xfrm>
          <a:prstGeom prst="rect">
            <a:avLst/>
          </a:prstGeom>
        </p:spPr>
        <p:txBody>
          <a:bodyPr spcFirstLastPara="1" wrap="square" lIns="121900" tIns="121900" rIns="121900" bIns="121900" anchor="t" anchorCtr="0">
            <a:normAutofit/>
          </a:bodyPr>
          <a:lstStyle/>
          <a:p>
            <a:pPr>
              <a:buClr>
                <a:srgbClr val="274E13"/>
              </a:buClr>
            </a:pPr>
            <a:r>
              <a:rPr lang="en">
                <a:solidFill>
                  <a:srgbClr val="274E13"/>
                </a:solidFill>
              </a:rPr>
              <a:t>Getting the best out of an Autistic student will often require special attention.</a:t>
            </a:r>
            <a:endParaRPr>
              <a:solidFill>
                <a:srgbClr val="274E13"/>
              </a:solidFill>
            </a:endParaRPr>
          </a:p>
          <a:p>
            <a:r>
              <a:rPr lang="en" b="1"/>
              <a:t>Schools:</a:t>
            </a:r>
            <a:endParaRPr b="1"/>
          </a:p>
          <a:p>
            <a:pPr lvl="1" indent="-440256">
              <a:buSzPts val="1600"/>
            </a:pPr>
            <a:r>
              <a:rPr lang="en" sz="2133"/>
              <a:t>Extend your SEND provision to any student you suspect will benefit</a:t>
            </a:r>
            <a:endParaRPr sz="2133"/>
          </a:p>
          <a:p>
            <a:pPr lvl="1" indent="-440256">
              <a:buSzPts val="1600"/>
            </a:pPr>
            <a:r>
              <a:rPr lang="en" sz="2133"/>
              <a:t>Include the parents/carers in getting their child ready for independent living</a:t>
            </a:r>
            <a:endParaRPr sz="2133"/>
          </a:p>
          <a:p>
            <a:pPr lvl="1" indent="-440256">
              <a:buSzPts val="1600"/>
            </a:pPr>
            <a:r>
              <a:rPr lang="en" sz="2133" b="1"/>
              <a:t>Set realistic expectations</a:t>
            </a:r>
            <a:r>
              <a:rPr lang="en" sz="2133"/>
              <a:t>. Ask the student what they expect to happen at university, and correct them kindly if they are mistaken.</a:t>
            </a:r>
            <a:endParaRPr sz="2133"/>
          </a:p>
          <a:p>
            <a:pPr lvl="1" indent="-440256">
              <a:buSzPts val="1600"/>
            </a:pPr>
            <a:r>
              <a:rPr lang="en" sz="2133"/>
              <a:t>The student may not seem 100% ready by the end of school, but encourage them and don’t hold them back.</a:t>
            </a:r>
            <a:endParaRPr sz="2133"/>
          </a:p>
          <a:p>
            <a:pPr lvl="1" indent="-440256">
              <a:buSzPts val="1600"/>
            </a:pPr>
            <a:r>
              <a:rPr lang="en" sz="2133"/>
              <a:t>Don’t let parents get too worried and hold their child back!</a:t>
            </a:r>
            <a:endParaRPr sz="2133"/>
          </a:p>
          <a:p>
            <a:pPr indent="0">
              <a:spcBef>
                <a:spcPts val="1600"/>
              </a:spcBef>
              <a:spcAft>
                <a:spcPts val="1600"/>
              </a:spcAft>
              <a:buNone/>
            </a:pP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1"/>
          <p:cNvSpPr txBox="1">
            <a:spLocks noGrp="1"/>
          </p:cNvSpPr>
          <p:nvPr>
            <p:ph type="title"/>
          </p:nvPr>
        </p:nvSpPr>
        <p:spPr>
          <a:xfrm>
            <a:off x="517200" y="610700"/>
            <a:ext cx="11157600" cy="914800"/>
          </a:xfrm>
          <a:prstGeom prst="rect">
            <a:avLst/>
          </a:prstGeom>
        </p:spPr>
        <p:txBody>
          <a:bodyPr spcFirstLastPara="1" wrap="square" lIns="121900" tIns="121900" rIns="121900" bIns="121900" anchor="b" anchorCtr="0">
            <a:normAutofit/>
          </a:bodyPr>
          <a:lstStyle/>
          <a:p>
            <a:r>
              <a:rPr lang="en"/>
              <a:t>Summary + action points</a:t>
            </a:r>
            <a:endParaRPr/>
          </a:p>
        </p:txBody>
      </p:sp>
      <p:sp>
        <p:nvSpPr>
          <p:cNvPr id="213" name="Google Shape;213;p31"/>
          <p:cNvSpPr txBox="1">
            <a:spLocks noGrp="1"/>
          </p:cNvSpPr>
          <p:nvPr>
            <p:ph type="body" idx="1"/>
          </p:nvPr>
        </p:nvSpPr>
        <p:spPr>
          <a:xfrm>
            <a:off x="517200" y="1986433"/>
            <a:ext cx="11157600" cy="4738400"/>
          </a:xfrm>
          <a:prstGeom prst="rect">
            <a:avLst/>
          </a:prstGeom>
        </p:spPr>
        <p:txBody>
          <a:bodyPr spcFirstLastPara="1" wrap="square" lIns="121900" tIns="121900" rIns="121900" bIns="121900" anchor="t" anchorCtr="0">
            <a:normAutofit/>
          </a:bodyPr>
          <a:lstStyle/>
          <a:p>
            <a:pPr>
              <a:buClr>
                <a:srgbClr val="274E13"/>
              </a:buClr>
            </a:pPr>
            <a:r>
              <a:rPr lang="en">
                <a:solidFill>
                  <a:srgbClr val="274E13"/>
                </a:solidFill>
              </a:rPr>
              <a:t>Getting the best out of an Autistic student will often require special attention.</a:t>
            </a:r>
            <a:endParaRPr>
              <a:solidFill>
                <a:srgbClr val="274E13"/>
              </a:solidFill>
            </a:endParaRPr>
          </a:p>
          <a:p>
            <a:r>
              <a:rPr lang="en" b="1"/>
              <a:t>Universities:</a:t>
            </a:r>
            <a:endParaRPr b="1"/>
          </a:p>
          <a:p>
            <a:pPr lvl="1" indent="-440256">
              <a:buSzPts val="1600"/>
            </a:pPr>
            <a:r>
              <a:rPr lang="en" sz="2133"/>
              <a:t>Email new students asking if they need to sign up with the disability service</a:t>
            </a:r>
            <a:endParaRPr sz="2133"/>
          </a:p>
          <a:p>
            <a:pPr lvl="1" indent="-440256">
              <a:buSzPts val="1600"/>
            </a:pPr>
            <a:r>
              <a:rPr lang="en" sz="2133" b="1"/>
              <a:t>Good induction </a:t>
            </a:r>
            <a:r>
              <a:rPr lang="en" sz="2133"/>
              <a:t>is critical. Have an additional optional induction for students who need more information</a:t>
            </a:r>
            <a:endParaRPr sz="2133"/>
          </a:p>
          <a:p>
            <a:pPr lvl="1" indent="-440256">
              <a:buSzPts val="1600"/>
            </a:pPr>
            <a:r>
              <a:rPr lang="en" sz="2133"/>
              <a:t>If possible, assign Autistic students to a subject tutor who has some knowledge and empathy for dealing with said students.</a:t>
            </a:r>
            <a:endParaRPr sz="2133"/>
          </a:p>
          <a:p>
            <a:pPr lvl="1" indent="-440256">
              <a:buSzPts val="1600"/>
            </a:pPr>
            <a:r>
              <a:rPr lang="en" sz="2133"/>
              <a:t>Fix the disability service and websites to make them up-to-date!</a:t>
            </a:r>
            <a:endParaRPr sz="2133"/>
          </a:p>
          <a:p>
            <a:pPr indent="0">
              <a:spcBef>
                <a:spcPts val="1600"/>
              </a:spcBef>
              <a:spcAft>
                <a:spcPts val="1600"/>
              </a:spcAft>
              <a:buNone/>
            </a:pP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screenshot, font, graphics&#10;&#10;Description automatically generated">
            <a:extLst>
              <a:ext uri="{FF2B5EF4-FFF2-40B4-BE49-F238E27FC236}">
                <a16:creationId xmlns:a16="http://schemas.microsoft.com/office/drawing/2014/main" id="{9885A258-5549-3963-F463-BD391C49AC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07839"/>
          </a:xfrm>
          <a:prstGeom prst="rect">
            <a:avLst/>
          </a:prstGeom>
        </p:spPr>
      </p:pic>
      <p:pic>
        <p:nvPicPr>
          <p:cNvPr id="2" name="Picture 1" descr="Logo&#10;&#10;Description automatically generated">
            <a:extLst>
              <a:ext uri="{FF2B5EF4-FFF2-40B4-BE49-F238E27FC236}">
                <a16:creationId xmlns:a16="http://schemas.microsoft.com/office/drawing/2014/main" id="{ED8554E1-F154-1268-2A6C-599796A167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9894" y="5795142"/>
            <a:ext cx="2215629" cy="821397"/>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3F24590-64EC-0B3A-5543-B3B544178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4989" y="5860746"/>
            <a:ext cx="2583303" cy="755793"/>
          </a:xfrm>
          <a:prstGeom prst="rect">
            <a:avLst/>
          </a:prstGeom>
        </p:spPr>
      </p:pic>
    </p:spTree>
    <p:extLst>
      <p:ext uri="{BB962C8B-B14F-4D97-AF65-F5344CB8AC3E}">
        <p14:creationId xmlns:p14="http://schemas.microsoft.com/office/powerpoint/2010/main" val="1253134496"/>
      </p:ext>
    </p:extLst>
  </p:cSld>
  <p:clrMapOvr>
    <a:masterClrMapping/>
  </p:clrMapOvr>
</p:sld>
</file>

<file path=ppt/theme/_rels/them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_rels/them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11.xml><?xml version="1.0" encoding="utf-8"?>
<a:theme xmlns:a="http://schemas.openxmlformats.org/drawingml/2006/main" name="1_Marina">
  <a:themeElements>
    <a:clrScheme name="Marina">
      <a:dk1>
        <a:srgbClr val="101077"/>
      </a:dk1>
      <a:lt1>
        <a:srgbClr val="FFFFFF"/>
      </a:lt1>
      <a:dk2>
        <a:srgbClr val="004065"/>
      </a:dk2>
      <a:lt2>
        <a:srgbClr val="CFD8DC"/>
      </a:lt2>
      <a:accent1>
        <a:srgbClr val="0277BD"/>
      </a:accent1>
      <a:accent2>
        <a:srgbClr val="FF9900"/>
      </a:accent2>
      <a:accent3>
        <a:srgbClr val="009688"/>
      </a:accent3>
      <a:accent4>
        <a:srgbClr val="039BE5"/>
      </a:accent4>
      <a:accent5>
        <a:srgbClr val="FF9900"/>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icity theme">
  <a:themeElements>
    <a:clrScheme name="Custom 14">
      <a:dk1>
        <a:srgbClr val="000000"/>
      </a:dk1>
      <a:lt1>
        <a:srgbClr val="FFFFFF"/>
      </a:lt1>
      <a:dk2>
        <a:srgbClr val="1A1A1A"/>
      </a:dk2>
      <a:lt2>
        <a:srgbClr val="E6E6E6"/>
      </a:lt2>
      <a:accent1>
        <a:srgbClr val="FF0000"/>
      </a:accent1>
      <a:accent2>
        <a:srgbClr val="EB0000"/>
      </a:accent2>
      <a:accent3>
        <a:srgbClr val="D70000"/>
      </a:accent3>
      <a:accent4>
        <a:srgbClr val="C00000"/>
      </a:accent4>
      <a:accent5>
        <a:srgbClr val="A50003"/>
      </a:accent5>
      <a:accent6>
        <a:srgbClr val="8A0006"/>
      </a:accent6>
      <a:hlink>
        <a:srgbClr val="FFC000"/>
      </a:hlink>
      <a:folHlink>
        <a:srgbClr val="FF0000"/>
      </a:folHlink>
    </a:clrScheme>
    <a:fontScheme name="Custom 1">
      <a:majorFont>
        <a:latin typeface="Montserrat Medium"/>
        <a:ea typeface="Microsoft YaHei UI"/>
        <a:cs typeface=""/>
      </a:majorFont>
      <a:minorFont>
        <a:latin typeface="Montserrat Light"/>
        <a:ea typeface="Microsoft YaHei UI Light"/>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NCB_COLOURS">
      <a:dk1>
        <a:sysClr val="windowText" lastClr="000000"/>
      </a:dk1>
      <a:lt1>
        <a:sysClr val="window" lastClr="FFFFFF"/>
      </a:lt1>
      <a:dk2>
        <a:srgbClr val="44546A"/>
      </a:dk2>
      <a:lt2>
        <a:srgbClr val="E7E6E6"/>
      </a:lt2>
      <a:accent1>
        <a:srgbClr val="1B1464"/>
      </a:accent1>
      <a:accent2>
        <a:srgbClr val="8757E5"/>
      </a:accent2>
      <a:accent3>
        <a:srgbClr val="FF557A"/>
      </a:accent3>
      <a:accent4>
        <a:srgbClr val="FFBF00"/>
      </a:accent4>
      <a:accent5>
        <a:srgbClr val="3A8DFF"/>
      </a:accent5>
      <a:accent6>
        <a:srgbClr val="595959"/>
      </a:accent6>
      <a:hlink>
        <a:srgbClr val="FF557A"/>
      </a:hlink>
      <a:folHlink>
        <a:srgbClr val="8757E5"/>
      </a:folHlink>
    </a:clrScheme>
    <a:fontScheme name="Custom 2">
      <a:majorFont>
        <a:latin typeface="Cera Pro"/>
        <a:ea typeface=""/>
        <a:cs typeface=""/>
      </a:majorFont>
      <a:minorFont>
        <a:latin typeface="Cer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2BDAD8D4-F7D3-4D1F-8350-D192626BBC6E}" vid="{16E6730F-A55B-42F2-9EC2-BBC17B503E0D}"/>
    </a:ext>
  </a:extLst>
</a:theme>
</file>

<file path=ppt/theme/theme4.xml><?xml version="1.0" encoding="utf-8"?>
<a:theme xmlns:a="http://schemas.openxmlformats.org/drawingml/2006/main" name="Office Theme">
  <a:themeElements>
    <a:clrScheme name="Custom 1">
      <a:dk1>
        <a:sysClr val="windowText" lastClr="000000"/>
      </a:dk1>
      <a:lt1>
        <a:sysClr val="window" lastClr="FFFFFF"/>
      </a:lt1>
      <a:dk2>
        <a:srgbClr val="44546A"/>
      </a:dk2>
      <a:lt2>
        <a:srgbClr val="E7E6E6"/>
      </a:lt2>
      <a:accent1>
        <a:srgbClr val="1B1464"/>
      </a:accent1>
      <a:accent2>
        <a:srgbClr val="8757E5"/>
      </a:accent2>
      <a:accent3>
        <a:srgbClr val="FF557A"/>
      </a:accent3>
      <a:accent4>
        <a:srgbClr val="FFBF00"/>
      </a:accent4>
      <a:accent5>
        <a:srgbClr val="3A8DFF"/>
      </a:accent5>
      <a:accent6>
        <a:srgbClr val="595959"/>
      </a:accent6>
      <a:hlink>
        <a:srgbClr val="FF557A"/>
      </a:hlink>
      <a:folHlink>
        <a:srgbClr val="8757E5"/>
      </a:folHlink>
    </a:clrScheme>
    <a:fontScheme name="Custom 1">
      <a:majorFont>
        <a:latin typeface="Cera Pro"/>
        <a:ea typeface=""/>
        <a:cs typeface=""/>
      </a:majorFont>
      <a:minorFont>
        <a:latin typeface="Cer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DBE9C9C-F968-419A-A7C5-ABBD0EF2A762}" vid="{9B5044B2-8CAE-4436-B680-B07DADCBAC82}"/>
    </a:ext>
  </a:extLst>
</a:theme>
</file>

<file path=ppt/theme/theme5.xml><?xml version="1.0" encoding="utf-8"?>
<a:theme xmlns:a="http://schemas.openxmlformats.org/drawingml/2006/main" name="Office Theme">
  <a:themeElements>
    <a:clrScheme name="NCB_COLOURS">
      <a:dk1>
        <a:srgbClr val="000000"/>
      </a:dk1>
      <a:lt1>
        <a:srgbClr val="FFFFFF"/>
      </a:lt1>
      <a:dk2>
        <a:srgbClr val="44546A"/>
      </a:dk2>
      <a:lt2>
        <a:srgbClr val="E7E6E6"/>
      </a:lt2>
      <a:accent1>
        <a:srgbClr val="1B1464"/>
      </a:accent1>
      <a:accent2>
        <a:srgbClr val="8757E5"/>
      </a:accent2>
      <a:accent3>
        <a:srgbClr val="FF557A"/>
      </a:accent3>
      <a:accent4>
        <a:srgbClr val="FFBF00"/>
      </a:accent4>
      <a:accent5>
        <a:srgbClr val="3A8DFF"/>
      </a:accent5>
      <a:accent6>
        <a:srgbClr val="595959"/>
      </a:accent6>
      <a:hlink>
        <a:srgbClr val="FF557A"/>
      </a:hlink>
      <a:folHlink>
        <a:srgbClr val="8757E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NCB_COLOURS">
      <a:dk1>
        <a:sysClr val="windowText" lastClr="000000"/>
      </a:dk1>
      <a:lt1>
        <a:sysClr val="window" lastClr="FFFFFF"/>
      </a:lt1>
      <a:dk2>
        <a:srgbClr val="44546A"/>
      </a:dk2>
      <a:lt2>
        <a:srgbClr val="E7E6E6"/>
      </a:lt2>
      <a:accent1>
        <a:srgbClr val="1B1464"/>
      </a:accent1>
      <a:accent2>
        <a:srgbClr val="8757E5"/>
      </a:accent2>
      <a:accent3>
        <a:srgbClr val="FF557A"/>
      </a:accent3>
      <a:accent4>
        <a:srgbClr val="FFBF00"/>
      </a:accent4>
      <a:accent5>
        <a:srgbClr val="3A8DFF"/>
      </a:accent5>
      <a:accent6>
        <a:srgbClr val="595959"/>
      </a:accent6>
      <a:hlink>
        <a:srgbClr val="FF557A"/>
      </a:hlink>
      <a:folHlink>
        <a:srgbClr val="8757E5"/>
      </a:folHlink>
    </a:clrScheme>
    <a:fontScheme name="NCB">
      <a:majorFont>
        <a:latin typeface="Cera Round Pro"/>
        <a:ea typeface=""/>
        <a:cs typeface=""/>
      </a:majorFont>
      <a:minorFont>
        <a:latin typeface="Cer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orkforce Webinar FINAL.potx" id="{2F51E2DE-947D-4873-9600-116519A38117}" vid="{03A5E436-1752-4C8A-8BCA-D688C524ACA4}"/>
    </a:ext>
  </a:extLst>
</a:theme>
</file>

<file path=ppt/theme/theme7.xml><?xml version="1.0" encoding="utf-8"?>
<a:theme xmlns:a="http://schemas.openxmlformats.org/drawingml/2006/main" name="1_Office Theme">
  <a:themeElements>
    <a:clrScheme name="NCB_COLOURS">
      <a:dk1>
        <a:sysClr val="windowText" lastClr="000000"/>
      </a:dk1>
      <a:lt1>
        <a:sysClr val="window" lastClr="FFFFFF"/>
      </a:lt1>
      <a:dk2>
        <a:srgbClr val="44546A"/>
      </a:dk2>
      <a:lt2>
        <a:srgbClr val="E7E6E6"/>
      </a:lt2>
      <a:accent1>
        <a:srgbClr val="1B1464"/>
      </a:accent1>
      <a:accent2>
        <a:srgbClr val="8757E5"/>
      </a:accent2>
      <a:accent3>
        <a:srgbClr val="FF557A"/>
      </a:accent3>
      <a:accent4>
        <a:srgbClr val="FFBF00"/>
      </a:accent4>
      <a:accent5>
        <a:srgbClr val="3A8DFF"/>
      </a:accent5>
      <a:accent6>
        <a:srgbClr val="595959"/>
      </a:accent6>
      <a:hlink>
        <a:srgbClr val="FF557A"/>
      </a:hlink>
      <a:folHlink>
        <a:srgbClr val="8757E5"/>
      </a:folHlink>
    </a:clrScheme>
    <a:fontScheme name="Custom 2">
      <a:majorFont>
        <a:latin typeface="Cera Pro"/>
        <a:ea typeface=""/>
        <a:cs typeface=""/>
      </a:majorFont>
      <a:minorFont>
        <a:latin typeface="Cer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ETR presentation for CoP Mtgs" id="{B9E09F1A-3963-44FC-A66F-5BEA6141FBE7}" vid="{85D74A8E-90D0-4573-8902-BC52FC9E177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Integral">
  <a:themeElements>
    <a:clrScheme name="Integral">
      <a:dk1>
        <a:srgbClr val="2E2B21"/>
      </a:dk1>
      <a:lt1>
        <a:srgbClr val="FFFFFF"/>
      </a:lt1>
      <a:dk2>
        <a:srgbClr val="605B4F"/>
      </a:dk2>
      <a:lt2>
        <a:srgbClr val="D8D6BE"/>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docProps/app.xml><?xml version="1.0" encoding="utf-8"?>
<Properties xmlns="http://schemas.openxmlformats.org/officeDocument/2006/extended-properties" xmlns:vt="http://schemas.openxmlformats.org/officeDocument/2006/docPropsVTypes">
  <TotalTime>121</TotalTime>
  <Words>7402</Words>
  <Application>Microsoft Office PowerPoint</Application>
  <PresentationFormat>Widescreen</PresentationFormat>
  <Paragraphs>548</Paragraphs>
  <Slides>93</Slides>
  <Notes>44</Notes>
  <HiddenSlides>0</HiddenSlides>
  <MMClips>0</MMClips>
  <ScaleCrop>false</ScaleCrop>
  <HeadingPairs>
    <vt:vector size="6" baseType="variant">
      <vt:variant>
        <vt:lpstr>Fonts Used</vt:lpstr>
      </vt:variant>
      <vt:variant>
        <vt:i4>19</vt:i4>
      </vt:variant>
      <vt:variant>
        <vt:lpstr>Theme</vt:lpstr>
      </vt:variant>
      <vt:variant>
        <vt:i4>11</vt:i4>
      </vt:variant>
      <vt:variant>
        <vt:lpstr>Slide Titles</vt:lpstr>
      </vt:variant>
      <vt:variant>
        <vt:i4>93</vt:i4>
      </vt:variant>
    </vt:vector>
  </HeadingPairs>
  <TitlesOfParts>
    <vt:vector size="123" baseType="lpstr">
      <vt:lpstr>Arial</vt:lpstr>
      <vt:lpstr>Arial,Sans-Serif</vt:lpstr>
      <vt:lpstr>Calibri</vt:lpstr>
      <vt:lpstr>Calibri Light</vt:lpstr>
      <vt:lpstr>cera pro</vt:lpstr>
      <vt:lpstr>cera pro</vt:lpstr>
      <vt:lpstr>Cera Round Pro</vt:lpstr>
      <vt:lpstr>Montserrat Light</vt:lpstr>
      <vt:lpstr>national</vt:lpstr>
      <vt:lpstr>Roboto</vt:lpstr>
      <vt:lpstr>Roboto Slab</vt:lpstr>
      <vt:lpstr>Symbol</vt:lpstr>
      <vt:lpstr>Trebuchet MS</vt:lpstr>
      <vt:lpstr>TW Cen MT</vt:lpstr>
      <vt:lpstr>TW Cen MT</vt:lpstr>
      <vt:lpstr>Tw Cen MT Condensed</vt:lpstr>
      <vt:lpstr>Verdana</vt:lpstr>
      <vt:lpstr>Wingdings 3</vt:lpstr>
      <vt:lpstr>WordVisi_MSFontService</vt:lpstr>
      <vt:lpstr>Office Theme</vt:lpstr>
      <vt:lpstr>Simplicity theme</vt:lpstr>
      <vt:lpstr>1_Office Theme</vt:lpstr>
      <vt:lpstr>Office Theme</vt:lpstr>
      <vt:lpstr>Office Theme</vt:lpstr>
      <vt:lpstr>2_Office Theme</vt:lpstr>
      <vt:lpstr>1_Office Theme</vt:lpstr>
      <vt:lpstr>Office Theme</vt:lpstr>
      <vt:lpstr>Integral</vt:lpstr>
      <vt:lpstr>Integral</vt:lpstr>
      <vt:lpstr>1_Marina</vt:lpstr>
      <vt:lpstr>PowerPoint Presentation</vt:lpstr>
      <vt:lpstr>PowerPoint Presentation</vt:lpstr>
      <vt:lpstr>Support young people with SEND to succeed </vt:lpstr>
      <vt:lpstr>Todays presentation</vt:lpstr>
      <vt:lpstr>Headlines from the plan</vt:lpstr>
      <vt:lpstr>A national system underpinned by National Standards</vt:lpstr>
      <vt:lpstr>Successful transitions and preparing for adulthood</vt:lpstr>
      <vt:lpstr>Strengthened accountabilities and clear routes of redress</vt:lpstr>
      <vt:lpstr>Education Health and Care Plans</vt:lpstr>
      <vt:lpstr>What do we believe </vt:lpstr>
      <vt:lpstr>Destinations</vt:lpstr>
      <vt:lpstr>Employment Opportunities</vt:lpstr>
      <vt:lpstr>Tomorrow’s Leaders https://councilfordisabledchildren.org.uk/help-resources/resources/tomorrows-leaders-world-beyond-disability </vt:lpstr>
      <vt:lpstr>PowerPoint Presentation</vt:lpstr>
      <vt:lpstr>Some more quotes from the Tomorrow’s Leaders…</vt:lpstr>
      <vt:lpstr>PowerPoint Presentation</vt:lpstr>
      <vt:lpstr>PowerPoint Presentation</vt:lpstr>
      <vt:lpstr>PowerPoint Presentation</vt:lpstr>
      <vt:lpstr>What do FLARE think ?</vt:lpstr>
      <vt:lpstr>What schools do well to prepare CYP for post-16 </vt:lpstr>
      <vt:lpstr>What schools do less well to prepare us for post-16  </vt:lpstr>
      <vt:lpstr>What is exciting when we think about employment? </vt:lpstr>
      <vt:lpstr>What support have you experienced</vt:lpstr>
      <vt:lpstr>What is challenging when we think about employment</vt:lpstr>
      <vt:lpstr>What worries you , what have you done ?</vt:lpstr>
      <vt:lpstr>Outcomes and the EHC Plan</vt:lpstr>
      <vt:lpstr>PowerPoint Presentation</vt:lpstr>
      <vt:lpstr>PowerPoint Presentation</vt:lpstr>
      <vt:lpstr>More resources</vt:lpstr>
      <vt:lpstr>PowerPoint Presentation</vt:lpstr>
      <vt:lpstr>PowerPoint Presentation</vt:lpstr>
      <vt:lpstr>The Disabled Student Commitment: Creating Resilient Learning Environments  Aim Higher London Retaining Compassion in Constrained Times June 19th 2023, LSBU</vt:lpstr>
      <vt:lpstr>Welcome and overview</vt:lpstr>
      <vt:lpstr>The Journey to the Commitment</vt:lpstr>
      <vt:lpstr>The Disabled Students’ Commission</vt:lpstr>
      <vt:lpstr>Disabled Students in Higher Education </vt:lpstr>
      <vt:lpstr>Sector Approach</vt:lpstr>
      <vt:lpstr>Sector challenges </vt:lpstr>
      <vt:lpstr>The Commitment &amp; What Students Wanted</vt:lpstr>
      <vt:lpstr>Four ‘c’s are required: </vt:lpstr>
      <vt:lpstr>The Disabled Student Commitment</vt:lpstr>
      <vt:lpstr>The Disabled Student Commitment –  What is the ask? </vt:lpstr>
      <vt:lpstr>The Disabled Student Commitment:  Key Principles </vt:lpstr>
      <vt:lpstr>Information, Advice and Guidance (IAG)</vt:lpstr>
      <vt:lpstr>Belonging</vt:lpstr>
      <vt:lpstr>Employability</vt:lpstr>
      <vt:lpstr>The (LSBU) Response</vt:lpstr>
      <vt:lpstr>The value of the Disabled Student Commitment</vt:lpstr>
      <vt:lpstr>What does that mean for LSBU?</vt:lpstr>
      <vt:lpstr>Three key themes:</vt:lpstr>
      <vt:lpstr>PowerPoint Presentation</vt:lpstr>
      <vt:lpstr>To university and beyond: understanding and enhancing autistic students’ and graduates’ employment success</vt:lpstr>
      <vt:lpstr>outline</vt:lpstr>
      <vt:lpstr>What is autism?</vt:lpstr>
      <vt:lpstr>PowerPoint Presentation</vt:lpstr>
      <vt:lpstr>Autism: strengths and challenges</vt:lpstr>
      <vt:lpstr>The autism spectrum</vt:lpstr>
      <vt:lpstr>PowerPoint Presentation</vt:lpstr>
      <vt:lpstr>disabled students entering uk higher education</vt:lpstr>
      <vt:lpstr>Autistic students in uk Higher Education </vt:lpstr>
      <vt:lpstr>Employment outcomes</vt:lpstr>
      <vt:lpstr>PowerPoint Presentation</vt:lpstr>
      <vt:lpstr>Understanding the employment gap</vt:lpstr>
      <vt:lpstr>Neurodiversity paradigm</vt:lpstr>
      <vt:lpstr>Employer knowledge and hiring attitudes</vt:lpstr>
      <vt:lpstr>Potential for success</vt:lpstr>
      <vt:lpstr>What can academic staff /  employers do?</vt:lpstr>
      <vt:lpstr>What can students / graduates do?</vt:lpstr>
      <vt:lpstr>Knowledge exchange</vt:lpstr>
      <vt:lpstr>Thanks </vt:lpstr>
      <vt:lpstr>References </vt:lpstr>
      <vt:lpstr>PowerPoint Presentation</vt:lpstr>
      <vt:lpstr>One Experience of the School-University Transition</vt:lpstr>
      <vt:lpstr>One Experience of the School-University Transition</vt:lpstr>
      <vt:lpstr>Overview</vt:lpstr>
      <vt:lpstr>My Opinions in Context</vt:lpstr>
      <vt:lpstr>KS1-GCSE education</vt:lpstr>
      <vt:lpstr>Sixth Form</vt:lpstr>
      <vt:lpstr>Sixth Form</vt:lpstr>
      <vt:lpstr>Sixth Form - Improving Conversations</vt:lpstr>
      <vt:lpstr>Sixth Form</vt:lpstr>
      <vt:lpstr>Bonus slide - How I chose Physics</vt:lpstr>
      <vt:lpstr>University</vt:lpstr>
      <vt:lpstr>University - Settling In</vt:lpstr>
      <vt:lpstr>University - New expectations</vt:lpstr>
      <vt:lpstr>University - New expectations</vt:lpstr>
      <vt:lpstr>University - Being an adult</vt:lpstr>
      <vt:lpstr>University - Setbacks</vt:lpstr>
      <vt:lpstr>University - Transition to work</vt:lpstr>
      <vt:lpstr>University - A Fresh Start</vt:lpstr>
      <vt:lpstr>Summary + action points</vt:lpstr>
      <vt:lpstr>Summary + action points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 Mark</dc:creator>
  <cp:lastModifiedBy>Ellis, Mark</cp:lastModifiedBy>
  <cp:revision>2</cp:revision>
  <dcterms:created xsi:type="dcterms:W3CDTF">2023-06-18T07:41:21Z</dcterms:created>
  <dcterms:modified xsi:type="dcterms:W3CDTF">2023-06-18T09:43:19Z</dcterms:modified>
</cp:coreProperties>
</file>